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25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3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09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64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53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2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66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97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3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17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52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09E1B-A806-4B18-8CFD-957DCEBA119D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273F-6517-40DA-AFF3-1C9E3894C5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35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24" y="315884"/>
            <a:ext cx="9344271" cy="62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9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62" y="260944"/>
            <a:ext cx="9534697" cy="63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0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95" y="184346"/>
            <a:ext cx="9812189" cy="6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1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75" y="277452"/>
            <a:ext cx="9699349" cy="64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1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97" y="493835"/>
            <a:ext cx="9202188" cy="61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97" y="200089"/>
            <a:ext cx="9659388" cy="64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6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69" y="464301"/>
            <a:ext cx="9335193" cy="6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23" y="530265"/>
            <a:ext cx="9069184" cy="59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4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7" y="282977"/>
            <a:ext cx="9515964" cy="63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99" y="238758"/>
            <a:ext cx="9428530" cy="6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97" y="222552"/>
            <a:ext cx="9659388" cy="63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1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99" y="260913"/>
            <a:ext cx="9501446" cy="62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5737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Ευρεία οθόνη</PresentationFormat>
  <Paragraphs>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ΚΑΡΑΓΕΩΡΓΟΣ ΠΕΤΡΟΣ</dc:creator>
  <cp:lastModifiedBy>ΚΑΡΑΓΕΩΡΓΟΣ ΠΕΤΡΟΣ</cp:lastModifiedBy>
  <cp:revision>11</cp:revision>
  <dcterms:created xsi:type="dcterms:W3CDTF">2026-06-16T08:17:27Z</dcterms:created>
  <dcterms:modified xsi:type="dcterms:W3CDTF">2026-06-16T08:41:56Z</dcterms:modified>
</cp:coreProperties>
</file>