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6" r:id="rId11"/>
    <p:sldId id="268" r:id="rId12"/>
    <p:sldId id="274" r:id="rId13"/>
    <p:sldId id="272" r:id="rId14"/>
  </p:sldIdLst>
  <p:sldSz cx="12192000" cy="6858000"/>
  <p:notesSz cx="7103745" cy="1023429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72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4CA95-CB9E-4AD0-942D-B937219E00BD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E9A17CEE-5F91-47EE-B527-F44E738CF2A9}">
      <dgm:prSet phldrT="[Κείμενο]"/>
      <dgm:spPr/>
      <dgm:t>
        <a:bodyPr/>
        <a:lstStyle/>
        <a:p>
          <a:pPr rtl="0"/>
          <a:r>
            <a:rPr lang="el-GR" b="1" dirty="0" smtClean="0"/>
            <a:t>Καταγραφή &amp; Κατανόηση της λειτουργίας των Κ.Ε.Μ </a:t>
          </a:r>
          <a:endParaRPr lang="el-GR" b="1" dirty="0"/>
        </a:p>
      </dgm:t>
    </dgm:pt>
    <dgm:pt modelId="{14FE53D6-8D65-4FF0-A35A-C30DCCF0E8AA}" cxnId="{D5DB9E55-5F61-4FC5-975F-3AB9DBD30A44}" type="parTrans">
      <dgm:prSet/>
      <dgm:spPr/>
      <dgm:t>
        <a:bodyPr/>
        <a:lstStyle/>
        <a:p>
          <a:endParaRPr lang="el-GR"/>
        </a:p>
      </dgm:t>
    </dgm:pt>
    <dgm:pt modelId="{5349556E-8577-4F3D-8C56-BC69F9194B87}" cxnId="{D5DB9E55-5F61-4FC5-975F-3AB9DBD30A44}" type="sibTrans">
      <dgm:prSet/>
      <dgm:spPr/>
      <dgm:t>
        <a:bodyPr/>
        <a:lstStyle/>
        <a:p>
          <a:endParaRPr lang="el-GR"/>
        </a:p>
      </dgm:t>
    </dgm:pt>
    <dgm:pt modelId="{AC40393F-1EA3-4592-AAED-5F799BA98809}">
      <dgm:prSet phldrT="[Κείμενο]"/>
      <dgm:spPr/>
      <dgm:t>
        <a:bodyPr/>
        <a:lstStyle/>
        <a:p>
          <a:pPr rtl="0"/>
          <a:r>
            <a:rPr lang="el-GR" b="1" dirty="0" smtClean="0"/>
            <a:t>Προσδιορισμός</a:t>
          </a:r>
          <a:r>
            <a:rPr lang="el-GR" b="1" baseline="0" dirty="0" smtClean="0"/>
            <a:t> τυχόν προβλημάτων και ελλείψεων σχετικά με τη λειτουργία των Κ.Ε.Μ και ανασχεδιασμός</a:t>
          </a:r>
          <a:endParaRPr lang="el-GR" b="1" dirty="0"/>
        </a:p>
      </dgm:t>
    </dgm:pt>
    <dgm:pt modelId="{EB03175E-3FA7-448F-8EF4-C67B16337F1D}" cxnId="{1A4987FA-9460-437A-97B7-389073BC0C16}" type="parTrans">
      <dgm:prSet/>
      <dgm:spPr/>
      <dgm:t>
        <a:bodyPr/>
        <a:lstStyle/>
        <a:p>
          <a:endParaRPr lang="el-GR"/>
        </a:p>
      </dgm:t>
    </dgm:pt>
    <dgm:pt modelId="{44400153-8AD9-43C4-A4D8-FFD4EA78F23E}" cxnId="{1A4987FA-9460-437A-97B7-389073BC0C16}" type="sibTrans">
      <dgm:prSet/>
      <dgm:spPr/>
      <dgm:t>
        <a:bodyPr/>
        <a:lstStyle/>
        <a:p>
          <a:endParaRPr lang="el-GR"/>
        </a:p>
      </dgm:t>
    </dgm:pt>
    <dgm:pt modelId="{75F460BE-E299-4488-A5A8-D312B4D69385}">
      <dgm:prSet phldrT="[Κείμενο]"/>
      <dgm:spPr/>
      <dgm:t>
        <a:bodyPr/>
        <a:lstStyle/>
        <a:p>
          <a:pPr rtl="0"/>
          <a:r>
            <a:rPr lang="el-GR" b="1" dirty="0" smtClean="0"/>
            <a:t>Ανάδειξη</a:t>
          </a:r>
          <a:r>
            <a:rPr lang="el-GR" b="1" baseline="0" dirty="0" smtClean="0"/>
            <a:t> των πρακτικών εκείνων που λαμβάνουν την ευρύτερη αποδοχή από τους ωφελούμενους</a:t>
          </a:r>
          <a:endParaRPr lang="el-GR" b="1" dirty="0"/>
        </a:p>
      </dgm:t>
    </dgm:pt>
    <dgm:pt modelId="{0CF94D15-DF9F-450C-AE87-9A75244A0C7C}" cxnId="{8AAB1654-5A1F-4A64-8349-D0EA44AC8DD9}" type="parTrans">
      <dgm:prSet/>
      <dgm:spPr/>
      <dgm:t>
        <a:bodyPr/>
        <a:lstStyle/>
        <a:p>
          <a:endParaRPr lang="el-GR"/>
        </a:p>
      </dgm:t>
    </dgm:pt>
    <dgm:pt modelId="{BB1EEE79-83F9-4930-AF96-8D78BC11D6D8}" cxnId="{8AAB1654-5A1F-4A64-8349-D0EA44AC8DD9}" type="sibTrans">
      <dgm:prSet/>
      <dgm:spPr/>
      <dgm:t>
        <a:bodyPr/>
        <a:lstStyle/>
        <a:p>
          <a:endParaRPr lang="el-GR"/>
        </a:p>
      </dgm:t>
    </dgm:pt>
    <dgm:pt modelId="{D81F3054-8BA2-4C1D-A162-F0D22F282012}">
      <dgm:prSet/>
      <dgm:spPr/>
      <dgm:t>
        <a:bodyPr/>
        <a:lstStyle/>
        <a:p>
          <a:pPr rtl="0"/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Διερεύνηση του βαθμού και του τρόπου κάλυψης των αιτημάτων και των αναγκών των ωφελούμενων</a:t>
          </a:r>
          <a:endParaRPr kumimoji="0" lang="el-GR" b="1" i="0" u="none" strike="noStrike" cap="none" spc="0" normalizeH="0" baseline="0" noProof="0" dirty="0">
            <a:effectLst/>
            <a:uLnTx/>
            <a:uFillTx/>
            <a:latin typeface="+mj-lt"/>
            <a:ea typeface="+mj-ea"/>
            <a:cs typeface="+mj-cs"/>
          </a:endParaRPr>
        </a:p>
      </dgm:t>
    </dgm:pt>
    <dgm:pt modelId="{F278F47F-AE0C-4603-B451-73764FBC984A}" cxnId="{E46AE662-086D-4B9C-B915-35FBD12E566A}" type="parTrans">
      <dgm:prSet/>
      <dgm:spPr/>
      <dgm:t>
        <a:bodyPr/>
        <a:lstStyle/>
        <a:p>
          <a:endParaRPr lang="el-GR"/>
        </a:p>
      </dgm:t>
    </dgm:pt>
    <dgm:pt modelId="{A003611E-4BDA-43F4-9465-A4C3DD57394A}" cxnId="{E46AE662-086D-4B9C-B915-35FBD12E566A}" type="sibTrans">
      <dgm:prSet/>
      <dgm:spPr/>
      <dgm:t>
        <a:bodyPr/>
        <a:lstStyle/>
        <a:p>
          <a:endParaRPr lang="el-GR"/>
        </a:p>
      </dgm:t>
    </dgm:pt>
    <dgm:pt modelId="{22022EC9-5FA5-4D61-B014-B13C55362C85}">
      <dgm:prSet/>
      <dgm:spPr/>
      <dgm:t>
        <a:bodyPr/>
        <a:lstStyle/>
        <a:p>
          <a:pPr rtl="0"/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Ανάπτυξη αποτελεσματικών πολιτικών και πρακτικών για την εξυπηρέτηση και την ένταξη των ωφελούμενων </a:t>
          </a:r>
          <a:endParaRPr kumimoji="0" lang="el-GR" b="1" i="0" u="none" strike="noStrike" cap="none" spc="0" normalizeH="0" baseline="0" noProof="0" dirty="0">
            <a:effectLst/>
            <a:uLnTx/>
            <a:uFillTx/>
            <a:latin typeface="+mj-lt"/>
            <a:ea typeface="+mj-ea"/>
            <a:cs typeface="+mj-cs"/>
          </a:endParaRPr>
        </a:p>
      </dgm:t>
    </dgm:pt>
    <dgm:pt modelId="{230FB535-0EE2-4D89-A9B0-A4B30014D4C2}" cxnId="{91433202-BF88-485C-9BE5-65A4AFD5E5A5}" type="parTrans">
      <dgm:prSet/>
      <dgm:spPr/>
      <dgm:t>
        <a:bodyPr/>
        <a:lstStyle/>
        <a:p>
          <a:endParaRPr lang="el-GR"/>
        </a:p>
      </dgm:t>
    </dgm:pt>
    <dgm:pt modelId="{CB86CA3F-B882-4E78-9D11-87BC87A4F832}" cxnId="{91433202-BF88-485C-9BE5-65A4AFD5E5A5}" type="sibTrans">
      <dgm:prSet/>
      <dgm:spPr/>
      <dgm:t>
        <a:bodyPr/>
        <a:lstStyle/>
        <a:p>
          <a:endParaRPr lang="el-GR"/>
        </a:p>
      </dgm:t>
    </dgm:pt>
    <dgm:pt modelId="{CB70765A-F7F6-4691-8CBB-E36343F9900B}" type="pres">
      <dgm:prSet presAssocID="{1B64CA95-CB9E-4AD0-942D-B937219E00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DCABD12-E4B1-4123-8D0C-83F672D181CB}" type="pres">
      <dgm:prSet presAssocID="{E9A17CEE-5F91-47EE-B527-F44E738CF2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687F3A-C192-4B76-BBE9-3C3326DE8260}" type="pres">
      <dgm:prSet presAssocID="{5349556E-8577-4F3D-8C56-BC69F9194B87}" presName="sibTrans" presStyleCnt="0"/>
      <dgm:spPr/>
    </dgm:pt>
    <dgm:pt modelId="{C0F3DE5B-5BAF-4BF2-8551-07CC3DFA570F}" type="pres">
      <dgm:prSet presAssocID="{AC40393F-1EA3-4592-AAED-5F799BA988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A2E810-ED21-4237-9160-492EC8CE899B}" type="pres">
      <dgm:prSet presAssocID="{44400153-8AD9-43C4-A4D8-FFD4EA78F23E}" presName="sibTrans" presStyleCnt="0"/>
      <dgm:spPr/>
    </dgm:pt>
    <dgm:pt modelId="{65B389A4-EAC6-41E0-B524-A763BBE9D17A}" type="pres">
      <dgm:prSet presAssocID="{75F460BE-E299-4488-A5A8-D312B4D693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FE93EE-F093-423B-999F-608816440A26}" type="pres">
      <dgm:prSet presAssocID="{BB1EEE79-83F9-4930-AF96-8D78BC11D6D8}" presName="sibTrans" presStyleCnt="0"/>
      <dgm:spPr/>
    </dgm:pt>
    <dgm:pt modelId="{FEFD92CD-5A04-49AF-B837-BA837957CBA4}" type="pres">
      <dgm:prSet presAssocID="{D81F3054-8BA2-4C1D-A162-F0D22F2820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EB7F06-20F3-4CBD-8CF7-E4DA5D22185E}" type="pres">
      <dgm:prSet presAssocID="{A003611E-4BDA-43F4-9465-A4C3DD57394A}" presName="sibTrans" presStyleCnt="0"/>
      <dgm:spPr/>
    </dgm:pt>
    <dgm:pt modelId="{98341999-100B-41B2-8B7A-1F9C8DEDD581}" type="pres">
      <dgm:prSet presAssocID="{22022EC9-5FA5-4D61-B014-B13C55362C8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5DB9E55-5F61-4FC5-975F-3AB9DBD30A44}" srcId="{1B64CA95-CB9E-4AD0-942D-B937219E00BD}" destId="{E9A17CEE-5F91-47EE-B527-F44E738CF2A9}" srcOrd="0" destOrd="0" parTransId="{14FE53D6-8D65-4FF0-A35A-C30DCCF0E8AA}" sibTransId="{5349556E-8577-4F3D-8C56-BC69F9194B87}"/>
    <dgm:cxn modelId="{91433202-BF88-485C-9BE5-65A4AFD5E5A5}" srcId="{1B64CA95-CB9E-4AD0-942D-B937219E00BD}" destId="{22022EC9-5FA5-4D61-B014-B13C55362C85}" srcOrd="4" destOrd="0" parTransId="{230FB535-0EE2-4D89-A9B0-A4B30014D4C2}" sibTransId="{CB86CA3F-B882-4E78-9D11-87BC87A4F832}"/>
    <dgm:cxn modelId="{349B86E7-821B-4A10-80F9-982A66B51476}" type="presOf" srcId="{75F460BE-E299-4488-A5A8-D312B4D69385}" destId="{65B389A4-EAC6-41E0-B524-A763BBE9D17A}" srcOrd="0" destOrd="0" presId="urn:microsoft.com/office/officeart/2005/8/layout/default"/>
    <dgm:cxn modelId="{529C0497-A22E-46B2-9708-FCFB7B533C1A}" type="presOf" srcId="{D81F3054-8BA2-4C1D-A162-F0D22F282012}" destId="{FEFD92CD-5A04-49AF-B837-BA837957CBA4}" srcOrd="0" destOrd="0" presId="urn:microsoft.com/office/officeart/2005/8/layout/default"/>
    <dgm:cxn modelId="{E46AE662-086D-4B9C-B915-35FBD12E566A}" srcId="{1B64CA95-CB9E-4AD0-942D-B937219E00BD}" destId="{D81F3054-8BA2-4C1D-A162-F0D22F282012}" srcOrd="3" destOrd="0" parTransId="{F278F47F-AE0C-4603-B451-73764FBC984A}" sibTransId="{A003611E-4BDA-43F4-9465-A4C3DD57394A}"/>
    <dgm:cxn modelId="{52FE2B8E-AB9B-4192-9F7D-0C1FBBDFF813}" type="presOf" srcId="{22022EC9-5FA5-4D61-B014-B13C55362C85}" destId="{98341999-100B-41B2-8B7A-1F9C8DEDD581}" srcOrd="0" destOrd="0" presId="urn:microsoft.com/office/officeart/2005/8/layout/default"/>
    <dgm:cxn modelId="{8AAB1654-5A1F-4A64-8349-D0EA44AC8DD9}" srcId="{1B64CA95-CB9E-4AD0-942D-B937219E00BD}" destId="{75F460BE-E299-4488-A5A8-D312B4D69385}" srcOrd="2" destOrd="0" parTransId="{0CF94D15-DF9F-450C-AE87-9A75244A0C7C}" sibTransId="{BB1EEE79-83F9-4930-AF96-8D78BC11D6D8}"/>
    <dgm:cxn modelId="{1A4987FA-9460-437A-97B7-389073BC0C16}" srcId="{1B64CA95-CB9E-4AD0-942D-B937219E00BD}" destId="{AC40393F-1EA3-4592-AAED-5F799BA98809}" srcOrd="1" destOrd="0" parTransId="{EB03175E-3FA7-448F-8EF4-C67B16337F1D}" sibTransId="{44400153-8AD9-43C4-A4D8-FFD4EA78F23E}"/>
    <dgm:cxn modelId="{C496DB07-73E6-4A97-9BF9-72B4ACCE6F87}" type="presOf" srcId="{AC40393F-1EA3-4592-AAED-5F799BA98809}" destId="{C0F3DE5B-5BAF-4BF2-8551-07CC3DFA570F}" srcOrd="0" destOrd="0" presId="urn:microsoft.com/office/officeart/2005/8/layout/default"/>
    <dgm:cxn modelId="{14457E41-276E-4604-B5E9-CBFEB3A4DB8F}" type="presOf" srcId="{E9A17CEE-5F91-47EE-B527-F44E738CF2A9}" destId="{ADCABD12-E4B1-4123-8D0C-83F672D181CB}" srcOrd="0" destOrd="0" presId="urn:microsoft.com/office/officeart/2005/8/layout/default"/>
    <dgm:cxn modelId="{42C18370-A128-4B43-BB5E-D46E5CC3A8AD}" type="presOf" srcId="{1B64CA95-CB9E-4AD0-942D-B937219E00BD}" destId="{CB70765A-F7F6-4691-8CBB-E36343F9900B}" srcOrd="0" destOrd="0" presId="urn:microsoft.com/office/officeart/2005/8/layout/default"/>
    <dgm:cxn modelId="{FDB21C7E-99FB-4A8F-9C67-192C036CB84F}" type="presParOf" srcId="{CB70765A-F7F6-4691-8CBB-E36343F9900B}" destId="{ADCABD12-E4B1-4123-8D0C-83F672D181CB}" srcOrd="0" destOrd="0" presId="urn:microsoft.com/office/officeart/2005/8/layout/default"/>
    <dgm:cxn modelId="{238BF9E6-BAF6-45E7-AEF8-151764EB8641}" type="presParOf" srcId="{CB70765A-F7F6-4691-8CBB-E36343F9900B}" destId="{70687F3A-C192-4B76-BBE9-3C3326DE8260}" srcOrd="1" destOrd="0" presId="urn:microsoft.com/office/officeart/2005/8/layout/default"/>
    <dgm:cxn modelId="{E365E137-C258-4A6E-8380-9474419C139B}" type="presParOf" srcId="{CB70765A-F7F6-4691-8CBB-E36343F9900B}" destId="{C0F3DE5B-5BAF-4BF2-8551-07CC3DFA570F}" srcOrd="2" destOrd="0" presId="urn:microsoft.com/office/officeart/2005/8/layout/default"/>
    <dgm:cxn modelId="{108BE991-7EC5-49A6-9CAD-FC4B5707036C}" type="presParOf" srcId="{CB70765A-F7F6-4691-8CBB-E36343F9900B}" destId="{F3A2E810-ED21-4237-9160-492EC8CE899B}" srcOrd="3" destOrd="0" presId="urn:microsoft.com/office/officeart/2005/8/layout/default"/>
    <dgm:cxn modelId="{980D9040-1BB9-4DDE-A55F-9E3D00E9C1A3}" type="presParOf" srcId="{CB70765A-F7F6-4691-8CBB-E36343F9900B}" destId="{65B389A4-EAC6-41E0-B524-A763BBE9D17A}" srcOrd="4" destOrd="0" presId="urn:microsoft.com/office/officeart/2005/8/layout/default"/>
    <dgm:cxn modelId="{4F157186-D71A-4086-ABF7-39890F3ADD6F}" type="presParOf" srcId="{CB70765A-F7F6-4691-8CBB-E36343F9900B}" destId="{95FE93EE-F093-423B-999F-608816440A26}" srcOrd="5" destOrd="0" presId="urn:microsoft.com/office/officeart/2005/8/layout/default"/>
    <dgm:cxn modelId="{CBCB0D3B-02A3-4C9F-AC0F-28DF0238EF8C}" type="presParOf" srcId="{CB70765A-F7F6-4691-8CBB-E36343F9900B}" destId="{FEFD92CD-5A04-49AF-B837-BA837957CBA4}" srcOrd="6" destOrd="0" presId="urn:microsoft.com/office/officeart/2005/8/layout/default"/>
    <dgm:cxn modelId="{D2B79FE3-5AAD-43CC-B275-2465C0006809}" type="presParOf" srcId="{CB70765A-F7F6-4691-8CBB-E36343F9900B}" destId="{E0EB7F06-20F3-4CBD-8CF7-E4DA5D22185E}" srcOrd="7" destOrd="0" presId="urn:microsoft.com/office/officeart/2005/8/layout/default"/>
    <dgm:cxn modelId="{F6BA5EB1-01D7-49E5-A809-A20FCCF3278C}" type="presParOf" srcId="{CB70765A-F7F6-4691-8CBB-E36343F9900B}" destId="{98341999-100B-41B2-8B7A-1F9C8DEDD58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1BCFE-C403-4104-BC5C-FC37883D6EE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651826E-6A65-4834-A894-F2B71C5E4B60}">
      <dgm:prSet phldrT="[Κείμενο]" custT="1"/>
      <dgm:spPr>
        <a:solidFill>
          <a:srgbClr val="0070C0"/>
        </a:solidFill>
      </dgm:spPr>
      <dgm:t>
        <a:bodyPr/>
        <a:lstStyle/>
        <a:p>
          <a:r>
            <a:rPr lang="el-GR" sz="2000" b="1" dirty="0" smtClean="0"/>
            <a:t>Προσδιορισμός στόχων έρευνας</a:t>
          </a:r>
          <a:endParaRPr lang="el-GR" sz="2000" dirty="0"/>
        </a:p>
      </dgm:t>
    </dgm:pt>
    <dgm:pt modelId="{5FF3AB26-93B9-41E5-BCBB-429278F4ACFD}" cxnId="{0941AE11-1C9E-48B7-87A2-2EF77EF87919}" type="parTrans">
      <dgm:prSet/>
      <dgm:spPr/>
      <dgm:t>
        <a:bodyPr/>
        <a:lstStyle/>
        <a:p>
          <a:endParaRPr lang="el-GR"/>
        </a:p>
      </dgm:t>
    </dgm:pt>
    <dgm:pt modelId="{5BA11943-0F3C-4CE5-B4D8-014DE2D9EF3A}" cxnId="{0941AE11-1C9E-48B7-87A2-2EF77EF87919}" type="sibTrans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0B5AE8F6-EA6B-457A-B8A7-3619A7CD72A6}">
      <dgm:prSet custT="1"/>
      <dgm:spPr>
        <a:solidFill>
          <a:srgbClr val="0070C0"/>
        </a:solidFill>
      </dgm:spPr>
      <dgm:t>
        <a:bodyPr/>
        <a:lstStyle/>
        <a:p>
          <a:r>
            <a:rPr lang="el-GR" sz="2000" b="1" dirty="0" smtClean="0"/>
            <a:t>Προσδιορισμός ερευνητικών ερωτημάτων, στα οποία επιδιώκεται απάντηση μέσω της διεξαχθείσης έρευνας</a:t>
          </a:r>
        </a:p>
      </dgm:t>
    </dgm:pt>
    <dgm:pt modelId="{31DF835E-6F2F-497D-8140-88ACDE7DA5F9}" cxnId="{B10C0F68-89BB-40ED-8E87-C385A1A05D8D}" type="parTrans">
      <dgm:prSet/>
      <dgm:spPr/>
      <dgm:t>
        <a:bodyPr/>
        <a:lstStyle/>
        <a:p>
          <a:endParaRPr lang="el-GR"/>
        </a:p>
      </dgm:t>
    </dgm:pt>
    <dgm:pt modelId="{1FD5F5BC-D7B3-4282-BA6A-F59615766BF6}" cxnId="{B10C0F68-89BB-40ED-8E87-C385A1A05D8D}" type="sibTrans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64A783D4-CC59-44F2-A503-1684839DF979}">
      <dgm:prSet custT="1"/>
      <dgm:spPr>
        <a:solidFill>
          <a:srgbClr val="0070C0"/>
        </a:solidFill>
      </dgm:spPr>
      <dgm:t>
        <a:bodyPr/>
        <a:lstStyle/>
        <a:p>
          <a:r>
            <a:rPr lang="el-GR" sz="2000" b="1" dirty="0" smtClean="0"/>
            <a:t>Επιλογή ατόμων (δείγμα) που θα απευθύνεται η έρευνα</a:t>
          </a:r>
        </a:p>
      </dgm:t>
    </dgm:pt>
    <dgm:pt modelId="{840E43CA-8BEB-4349-A597-12617B889FF1}" cxnId="{8C60F975-204F-45CD-BBBE-159149E7C80B}" type="parTrans">
      <dgm:prSet/>
      <dgm:spPr/>
      <dgm:t>
        <a:bodyPr/>
        <a:lstStyle/>
        <a:p>
          <a:endParaRPr lang="el-GR"/>
        </a:p>
      </dgm:t>
    </dgm:pt>
    <dgm:pt modelId="{C11AB63B-E836-408E-85C7-4C3169BACF4D}" cxnId="{8C60F975-204F-45CD-BBBE-159149E7C80B}" type="sibTrans">
      <dgm:prSet/>
      <dgm:spPr/>
      <dgm:t>
        <a:bodyPr/>
        <a:lstStyle/>
        <a:p>
          <a:endParaRPr lang="el-GR"/>
        </a:p>
      </dgm:t>
    </dgm:pt>
    <dgm:pt modelId="{95D4FC1C-2D01-41C1-9A76-E993783CD5B3}">
      <dgm:prSet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r>
            <a:rPr lang="el-GR" sz="2000" b="1" dirty="0" smtClean="0"/>
            <a:t>Προσδιορισμός πεδίου έρευνας</a:t>
          </a:r>
        </a:p>
      </dgm:t>
    </dgm:pt>
    <dgm:pt modelId="{64985579-308B-4F17-A9BD-C12807A9BE3A}" cxnId="{2C88E5EB-C818-4C42-BB16-B63A6304590C}" type="parTrans">
      <dgm:prSet/>
      <dgm:spPr/>
      <dgm:t>
        <a:bodyPr/>
        <a:lstStyle/>
        <a:p>
          <a:endParaRPr lang="el-GR"/>
        </a:p>
      </dgm:t>
    </dgm:pt>
    <dgm:pt modelId="{117B9544-5F73-4ECE-AFB0-6A91A7BFCD7D}" cxnId="{2C88E5EB-C818-4C42-BB16-B63A6304590C}" type="sibTrans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8D41483A-0BBD-432D-9945-FE24A38A1086}" type="pres">
      <dgm:prSet presAssocID="{4391BCFE-C403-4104-BC5C-FC37883D6E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63F439-FAE7-42C3-AC30-258A28DD6A11}" type="pres">
      <dgm:prSet presAssocID="{4391BCFE-C403-4104-BC5C-FC37883D6EEE}" presName="dummyMaxCanvas" presStyleCnt="0">
        <dgm:presLayoutVars/>
      </dgm:prSet>
      <dgm:spPr/>
    </dgm:pt>
    <dgm:pt modelId="{067E3529-BECE-4828-9401-98E0B7720B35}" type="pres">
      <dgm:prSet presAssocID="{4391BCFE-C403-4104-BC5C-FC37883D6EE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820F82-328F-4AB0-B6B6-545F211B857D}" type="pres">
      <dgm:prSet presAssocID="{4391BCFE-C403-4104-BC5C-FC37883D6EE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371C88-F146-4D55-94F4-67BF15CDE48B}" type="pres">
      <dgm:prSet presAssocID="{4391BCFE-C403-4104-BC5C-FC37883D6EE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81329D-79D3-4CB2-B4C2-22DFF05F4D19}" type="pres">
      <dgm:prSet presAssocID="{4391BCFE-C403-4104-BC5C-FC37883D6EE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E4CE06-A155-4567-9F7C-D0A221B2C3DD}" type="pres">
      <dgm:prSet presAssocID="{4391BCFE-C403-4104-BC5C-FC37883D6EE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EB94F2-BA38-4A89-9C7A-7B46014ED5E3}" type="pres">
      <dgm:prSet presAssocID="{4391BCFE-C403-4104-BC5C-FC37883D6EE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216601-9079-4629-98ED-5A4AD905A33A}" type="pres">
      <dgm:prSet presAssocID="{4391BCFE-C403-4104-BC5C-FC37883D6EE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2BD096-8650-43C4-B590-8D6B4E276529}" type="pres">
      <dgm:prSet presAssocID="{4391BCFE-C403-4104-BC5C-FC37883D6EE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614C65-9DB8-42DE-8187-BF01AF87F2BB}" type="pres">
      <dgm:prSet presAssocID="{4391BCFE-C403-4104-BC5C-FC37883D6EE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F01ACF-60A2-48C0-9D9D-4DA633E7CEE1}" type="pres">
      <dgm:prSet presAssocID="{4391BCFE-C403-4104-BC5C-FC37883D6EE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5EB719-AA3B-4976-B966-827699B610AD}" type="pres">
      <dgm:prSet presAssocID="{4391BCFE-C403-4104-BC5C-FC37883D6EE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9B217C4-3618-4D93-87D5-DA441855D3E5}" type="presOf" srcId="{95D4FC1C-2D01-41C1-9A76-E993783CD5B3}" destId="{A6F01ACF-60A2-48C0-9D9D-4DA633E7CEE1}" srcOrd="1" destOrd="0" presId="urn:microsoft.com/office/officeart/2005/8/layout/vProcess5"/>
    <dgm:cxn modelId="{8C60F975-204F-45CD-BBBE-159149E7C80B}" srcId="{4391BCFE-C403-4104-BC5C-FC37883D6EEE}" destId="{64A783D4-CC59-44F2-A503-1684839DF979}" srcOrd="3" destOrd="0" parTransId="{840E43CA-8BEB-4349-A597-12617B889FF1}" sibTransId="{C11AB63B-E836-408E-85C7-4C3169BACF4D}"/>
    <dgm:cxn modelId="{2C88E5EB-C818-4C42-BB16-B63A6304590C}" srcId="{4391BCFE-C403-4104-BC5C-FC37883D6EEE}" destId="{95D4FC1C-2D01-41C1-9A76-E993783CD5B3}" srcOrd="2" destOrd="0" parTransId="{64985579-308B-4F17-A9BD-C12807A9BE3A}" sibTransId="{117B9544-5F73-4ECE-AFB0-6A91A7BFCD7D}"/>
    <dgm:cxn modelId="{51685566-BB6A-493A-801F-21B5FCCCD9A6}" type="presOf" srcId="{6651826E-6A65-4834-A894-F2B71C5E4B60}" destId="{5C2BD096-8650-43C4-B590-8D6B4E276529}" srcOrd="1" destOrd="0" presId="urn:microsoft.com/office/officeart/2005/8/layout/vProcess5"/>
    <dgm:cxn modelId="{376DEAD1-3715-4D3C-9C1F-A8683A338768}" type="presOf" srcId="{5BA11943-0F3C-4CE5-B4D8-014DE2D9EF3A}" destId="{EDE4CE06-A155-4567-9F7C-D0A221B2C3DD}" srcOrd="0" destOrd="0" presId="urn:microsoft.com/office/officeart/2005/8/layout/vProcess5"/>
    <dgm:cxn modelId="{B5ECAEEF-E627-4FE8-B00D-13CE16851CB5}" type="presOf" srcId="{6651826E-6A65-4834-A894-F2B71C5E4B60}" destId="{067E3529-BECE-4828-9401-98E0B7720B35}" srcOrd="0" destOrd="0" presId="urn:microsoft.com/office/officeart/2005/8/layout/vProcess5"/>
    <dgm:cxn modelId="{B10C0F68-89BB-40ED-8E87-C385A1A05D8D}" srcId="{4391BCFE-C403-4104-BC5C-FC37883D6EEE}" destId="{0B5AE8F6-EA6B-457A-B8A7-3619A7CD72A6}" srcOrd="1" destOrd="0" parTransId="{31DF835E-6F2F-497D-8140-88ACDE7DA5F9}" sibTransId="{1FD5F5BC-D7B3-4282-BA6A-F59615766BF6}"/>
    <dgm:cxn modelId="{8FC80198-F701-4963-BD88-E447B4D742F6}" type="presOf" srcId="{117B9544-5F73-4ECE-AFB0-6A91A7BFCD7D}" destId="{67216601-9079-4629-98ED-5A4AD905A33A}" srcOrd="0" destOrd="0" presId="urn:microsoft.com/office/officeart/2005/8/layout/vProcess5"/>
    <dgm:cxn modelId="{EFD5A705-DB63-4DC4-974B-955C5CEAB0B7}" type="presOf" srcId="{64A783D4-CC59-44F2-A503-1684839DF979}" destId="{CC5EB719-AA3B-4976-B966-827699B610AD}" srcOrd="1" destOrd="0" presId="urn:microsoft.com/office/officeart/2005/8/layout/vProcess5"/>
    <dgm:cxn modelId="{E91A8976-D034-4A5D-B886-55101F10A646}" type="presOf" srcId="{64A783D4-CC59-44F2-A503-1684839DF979}" destId="{2381329D-79D3-4CB2-B4C2-22DFF05F4D19}" srcOrd="0" destOrd="0" presId="urn:microsoft.com/office/officeart/2005/8/layout/vProcess5"/>
    <dgm:cxn modelId="{19F6D66F-D88B-4FB3-B430-72E99FC8BB20}" type="presOf" srcId="{4391BCFE-C403-4104-BC5C-FC37883D6EEE}" destId="{8D41483A-0BBD-432D-9945-FE24A38A1086}" srcOrd="0" destOrd="0" presId="urn:microsoft.com/office/officeart/2005/8/layout/vProcess5"/>
    <dgm:cxn modelId="{31976263-C121-4137-B835-C692DF5FB1F4}" type="presOf" srcId="{0B5AE8F6-EA6B-457A-B8A7-3619A7CD72A6}" destId="{91614C65-9DB8-42DE-8187-BF01AF87F2BB}" srcOrd="1" destOrd="0" presId="urn:microsoft.com/office/officeart/2005/8/layout/vProcess5"/>
    <dgm:cxn modelId="{111C2578-1FF6-4351-87CA-3EECC738CB64}" type="presOf" srcId="{1FD5F5BC-D7B3-4282-BA6A-F59615766BF6}" destId="{AAEB94F2-BA38-4A89-9C7A-7B46014ED5E3}" srcOrd="0" destOrd="0" presId="urn:microsoft.com/office/officeart/2005/8/layout/vProcess5"/>
    <dgm:cxn modelId="{0941AE11-1C9E-48B7-87A2-2EF77EF87919}" srcId="{4391BCFE-C403-4104-BC5C-FC37883D6EEE}" destId="{6651826E-6A65-4834-A894-F2B71C5E4B60}" srcOrd="0" destOrd="0" parTransId="{5FF3AB26-93B9-41E5-BCBB-429278F4ACFD}" sibTransId="{5BA11943-0F3C-4CE5-B4D8-014DE2D9EF3A}"/>
    <dgm:cxn modelId="{464C100F-AC4E-4CBC-9F13-A17CD58D6E54}" type="presOf" srcId="{0B5AE8F6-EA6B-457A-B8A7-3619A7CD72A6}" destId="{98820F82-328F-4AB0-B6B6-545F211B857D}" srcOrd="0" destOrd="0" presId="urn:microsoft.com/office/officeart/2005/8/layout/vProcess5"/>
    <dgm:cxn modelId="{89CCED58-A7A5-4531-9B60-6D79E815DD55}" type="presOf" srcId="{95D4FC1C-2D01-41C1-9A76-E993783CD5B3}" destId="{76371C88-F146-4D55-94F4-67BF15CDE48B}" srcOrd="0" destOrd="0" presId="urn:microsoft.com/office/officeart/2005/8/layout/vProcess5"/>
    <dgm:cxn modelId="{1BF66E6F-3315-4495-B116-5D49A26200BC}" type="presParOf" srcId="{8D41483A-0BBD-432D-9945-FE24A38A1086}" destId="{1263F439-FAE7-42C3-AC30-258A28DD6A11}" srcOrd="0" destOrd="0" presId="urn:microsoft.com/office/officeart/2005/8/layout/vProcess5"/>
    <dgm:cxn modelId="{AA4DCF7B-51C3-43D9-9D8A-4BA9FDFFBC3B}" type="presParOf" srcId="{8D41483A-0BBD-432D-9945-FE24A38A1086}" destId="{067E3529-BECE-4828-9401-98E0B7720B35}" srcOrd="1" destOrd="0" presId="urn:microsoft.com/office/officeart/2005/8/layout/vProcess5"/>
    <dgm:cxn modelId="{43B428C7-2087-4794-B836-AD404127656A}" type="presParOf" srcId="{8D41483A-0BBD-432D-9945-FE24A38A1086}" destId="{98820F82-328F-4AB0-B6B6-545F211B857D}" srcOrd="2" destOrd="0" presId="urn:microsoft.com/office/officeart/2005/8/layout/vProcess5"/>
    <dgm:cxn modelId="{8247984D-E4FB-4615-8CF5-755D141BEF00}" type="presParOf" srcId="{8D41483A-0BBD-432D-9945-FE24A38A1086}" destId="{76371C88-F146-4D55-94F4-67BF15CDE48B}" srcOrd="3" destOrd="0" presId="urn:microsoft.com/office/officeart/2005/8/layout/vProcess5"/>
    <dgm:cxn modelId="{352F6297-FF84-4A6F-8BFC-012F1879FDAE}" type="presParOf" srcId="{8D41483A-0BBD-432D-9945-FE24A38A1086}" destId="{2381329D-79D3-4CB2-B4C2-22DFF05F4D19}" srcOrd="4" destOrd="0" presId="urn:microsoft.com/office/officeart/2005/8/layout/vProcess5"/>
    <dgm:cxn modelId="{E7AA13ED-B60A-4EAD-9838-ED2CC06C9019}" type="presParOf" srcId="{8D41483A-0BBD-432D-9945-FE24A38A1086}" destId="{EDE4CE06-A155-4567-9F7C-D0A221B2C3DD}" srcOrd="5" destOrd="0" presId="urn:microsoft.com/office/officeart/2005/8/layout/vProcess5"/>
    <dgm:cxn modelId="{91FF2D62-4C16-4E03-AE25-9C37AB55EC29}" type="presParOf" srcId="{8D41483A-0BBD-432D-9945-FE24A38A1086}" destId="{AAEB94F2-BA38-4A89-9C7A-7B46014ED5E3}" srcOrd="6" destOrd="0" presId="urn:microsoft.com/office/officeart/2005/8/layout/vProcess5"/>
    <dgm:cxn modelId="{EF4CDDDD-303C-492F-BF9E-A003D701EBFA}" type="presParOf" srcId="{8D41483A-0BBD-432D-9945-FE24A38A1086}" destId="{67216601-9079-4629-98ED-5A4AD905A33A}" srcOrd="7" destOrd="0" presId="urn:microsoft.com/office/officeart/2005/8/layout/vProcess5"/>
    <dgm:cxn modelId="{FD14F586-DDD5-4E02-9F93-4EF6596FCC28}" type="presParOf" srcId="{8D41483A-0BBD-432D-9945-FE24A38A1086}" destId="{5C2BD096-8650-43C4-B590-8D6B4E276529}" srcOrd="8" destOrd="0" presId="urn:microsoft.com/office/officeart/2005/8/layout/vProcess5"/>
    <dgm:cxn modelId="{436D82C9-5B1F-407B-AE23-58E7F9D8E30F}" type="presParOf" srcId="{8D41483A-0BBD-432D-9945-FE24A38A1086}" destId="{91614C65-9DB8-42DE-8187-BF01AF87F2BB}" srcOrd="9" destOrd="0" presId="urn:microsoft.com/office/officeart/2005/8/layout/vProcess5"/>
    <dgm:cxn modelId="{7002DE4B-89FD-40D2-9F8D-9E5CD77FCBEC}" type="presParOf" srcId="{8D41483A-0BBD-432D-9945-FE24A38A1086}" destId="{A6F01ACF-60A2-48C0-9D9D-4DA633E7CEE1}" srcOrd="10" destOrd="0" presId="urn:microsoft.com/office/officeart/2005/8/layout/vProcess5"/>
    <dgm:cxn modelId="{376755D9-0917-4C2C-ABE9-1A763B278F75}" type="presParOf" srcId="{8D41483A-0BBD-432D-9945-FE24A38A1086}" destId="{CC5EB719-AA3B-4976-B966-827699B610A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1BCFE-C403-4104-BC5C-FC37883D6EE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651826E-6A65-4834-A894-F2B71C5E4B60}">
      <dgm:prSet phldrT="[Κείμενο]" custT="1"/>
      <dgm:spPr>
        <a:solidFill>
          <a:srgbClr val="0070C0"/>
        </a:solidFill>
      </dgm:spPr>
      <dgm:t>
        <a:bodyPr/>
        <a:lstStyle/>
        <a:p>
          <a:r>
            <a:rPr lang="el-GR" sz="2000" b="1" dirty="0" smtClean="0"/>
            <a:t>Σύνταξη δομημένου ερωτηματολογίου</a:t>
          </a:r>
        </a:p>
      </dgm:t>
    </dgm:pt>
    <dgm:pt modelId="{5FF3AB26-93B9-41E5-BCBB-429278F4ACFD}" cxnId="{0941AE11-1C9E-48B7-87A2-2EF77EF87919}" type="parTrans">
      <dgm:prSet/>
      <dgm:spPr/>
      <dgm:t>
        <a:bodyPr/>
        <a:lstStyle/>
        <a:p>
          <a:endParaRPr lang="el-GR"/>
        </a:p>
      </dgm:t>
    </dgm:pt>
    <dgm:pt modelId="{5BA11943-0F3C-4CE5-B4D8-014DE2D9EF3A}" cxnId="{0941AE11-1C9E-48B7-87A2-2EF77EF87919}" type="sibTrans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0B5AE8F6-EA6B-457A-B8A7-3619A7CD72A6}">
      <dgm:prSet custT="1"/>
      <dgm:spPr>
        <a:solidFill>
          <a:srgbClr val="0070C0"/>
        </a:solidFill>
      </dgm:spPr>
      <dgm:t>
        <a:bodyPr/>
        <a:lstStyle/>
        <a:p>
          <a:r>
            <a:rPr lang="el-GR" sz="2000" b="1" dirty="0" smtClean="0"/>
            <a:t>Τηλεφωνική επικοινωνία με στόχο την ενημέρωση των αρμόδιων φορέων και ατόμων για την έρευνα που θα ακολουθήσει</a:t>
          </a:r>
        </a:p>
      </dgm:t>
    </dgm:pt>
    <dgm:pt modelId="{31DF835E-6F2F-497D-8140-88ACDE7DA5F9}" cxnId="{B10C0F68-89BB-40ED-8E87-C385A1A05D8D}" type="parTrans">
      <dgm:prSet/>
      <dgm:spPr/>
      <dgm:t>
        <a:bodyPr/>
        <a:lstStyle/>
        <a:p>
          <a:endParaRPr lang="el-GR"/>
        </a:p>
      </dgm:t>
    </dgm:pt>
    <dgm:pt modelId="{1FD5F5BC-D7B3-4282-BA6A-F59615766BF6}" cxnId="{B10C0F68-89BB-40ED-8E87-C385A1A05D8D}" type="sibTrans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64A783D4-CC59-44F2-A503-1684839DF979}">
      <dgm:prSet custT="1"/>
      <dgm:spPr>
        <a:solidFill>
          <a:srgbClr val="0070C0"/>
        </a:solidFill>
      </dgm:spPr>
      <dgm:t>
        <a:bodyPr/>
        <a:lstStyle/>
        <a:p>
          <a:r>
            <a:rPr lang="el-GR" sz="2000" b="1" dirty="0" smtClean="0"/>
            <a:t>Συμπλήρωση ερωτηματολογίου μέσα από τη διαδικασία συνέντευξης ανάμεσα στους εμπλεκόμενους</a:t>
          </a:r>
        </a:p>
      </dgm:t>
    </dgm:pt>
    <dgm:pt modelId="{840E43CA-8BEB-4349-A597-12617B889FF1}" cxnId="{8C60F975-204F-45CD-BBBE-159149E7C80B}" type="parTrans">
      <dgm:prSet/>
      <dgm:spPr/>
      <dgm:t>
        <a:bodyPr/>
        <a:lstStyle/>
        <a:p>
          <a:endParaRPr lang="el-GR"/>
        </a:p>
      </dgm:t>
    </dgm:pt>
    <dgm:pt modelId="{C11AB63B-E836-408E-85C7-4C3169BACF4D}" cxnId="{8C60F975-204F-45CD-BBBE-159149E7C80B}" type="sibTrans">
      <dgm:prSet/>
      <dgm:spPr/>
      <dgm:t>
        <a:bodyPr/>
        <a:lstStyle/>
        <a:p>
          <a:endParaRPr lang="el-GR"/>
        </a:p>
      </dgm:t>
    </dgm:pt>
    <dgm:pt modelId="{95D4FC1C-2D01-41C1-9A76-E993783CD5B3}">
      <dgm:prSet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r>
            <a:rPr lang="el-GR" sz="2000" b="1" dirty="0" smtClean="0"/>
            <a:t>Τηλεφωνική επικοινωνία για κλείσιμο ραντεβού και περαιτέρω ενημέρωση για όλες τις διαδικασίες που αφορούν τη διεξαγωγή της έρευνας</a:t>
          </a:r>
        </a:p>
      </dgm:t>
    </dgm:pt>
    <dgm:pt modelId="{64985579-308B-4F17-A9BD-C12807A9BE3A}" cxnId="{2C88E5EB-C818-4C42-BB16-B63A6304590C}" type="parTrans">
      <dgm:prSet/>
      <dgm:spPr/>
      <dgm:t>
        <a:bodyPr/>
        <a:lstStyle/>
        <a:p>
          <a:endParaRPr lang="el-GR"/>
        </a:p>
      </dgm:t>
    </dgm:pt>
    <dgm:pt modelId="{117B9544-5F73-4ECE-AFB0-6A91A7BFCD7D}" cxnId="{2C88E5EB-C818-4C42-BB16-B63A6304590C}" type="sibTrans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8D41483A-0BBD-432D-9945-FE24A38A1086}" type="pres">
      <dgm:prSet presAssocID="{4391BCFE-C403-4104-BC5C-FC37883D6E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63F439-FAE7-42C3-AC30-258A28DD6A11}" type="pres">
      <dgm:prSet presAssocID="{4391BCFE-C403-4104-BC5C-FC37883D6EEE}" presName="dummyMaxCanvas" presStyleCnt="0">
        <dgm:presLayoutVars/>
      </dgm:prSet>
      <dgm:spPr/>
    </dgm:pt>
    <dgm:pt modelId="{067E3529-BECE-4828-9401-98E0B7720B35}" type="pres">
      <dgm:prSet presAssocID="{4391BCFE-C403-4104-BC5C-FC37883D6EE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820F82-328F-4AB0-B6B6-545F211B857D}" type="pres">
      <dgm:prSet presAssocID="{4391BCFE-C403-4104-BC5C-FC37883D6EE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371C88-F146-4D55-94F4-67BF15CDE48B}" type="pres">
      <dgm:prSet presAssocID="{4391BCFE-C403-4104-BC5C-FC37883D6EE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81329D-79D3-4CB2-B4C2-22DFF05F4D19}" type="pres">
      <dgm:prSet presAssocID="{4391BCFE-C403-4104-BC5C-FC37883D6EE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E4CE06-A155-4567-9F7C-D0A221B2C3DD}" type="pres">
      <dgm:prSet presAssocID="{4391BCFE-C403-4104-BC5C-FC37883D6EE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EB94F2-BA38-4A89-9C7A-7B46014ED5E3}" type="pres">
      <dgm:prSet presAssocID="{4391BCFE-C403-4104-BC5C-FC37883D6EE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216601-9079-4629-98ED-5A4AD905A33A}" type="pres">
      <dgm:prSet presAssocID="{4391BCFE-C403-4104-BC5C-FC37883D6EE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2BD096-8650-43C4-B590-8D6B4E276529}" type="pres">
      <dgm:prSet presAssocID="{4391BCFE-C403-4104-BC5C-FC37883D6EE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614C65-9DB8-42DE-8187-BF01AF87F2BB}" type="pres">
      <dgm:prSet presAssocID="{4391BCFE-C403-4104-BC5C-FC37883D6EE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F01ACF-60A2-48C0-9D9D-4DA633E7CEE1}" type="pres">
      <dgm:prSet presAssocID="{4391BCFE-C403-4104-BC5C-FC37883D6EE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5EB719-AA3B-4976-B966-827699B610AD}" type="pres">
      <dgm:prSet presAssocID="{4391BCFE-C403-4104-BC5C-FC37883D6EE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3DBE405-534F-416B-8831-6A35043F895F}" type="presOf" srcId="{64A783D4-CC59-44F2-A503-1684839DF979}" destId="{2381329D-79D3-4CB2-B4C2-22DFF05F4D19}" srcOrd="0" destOrd="0" presId="urn:microsoft.com/office/officeart/2005/8/layout/vProcess5"/>
    <dgm:cxn modelId="{C483F067-28AE-447D-B094-EDBF23CD0F83}" type="presOf" srcId="{95D4FC1C-2D01-41C1-9A76-E993783CD5B3}" destId="{A6F01ACF-60A2-48C0-9D9D-4DA633E7CEE1}" srcOrd="1" destOrd="0" presId="urn:microsoft.com/office/officeart/2005/8/layout/vProcess5"/>
    <dgm:cxn modelId="{11327DAE-16D3-459A-A1EF-F248BE0CAE59}" type="presOf" srcId="{6651826E-6A65-4834-A894-F2B71C5E4B60}" destId="{5C2BD096-8650-43C4-B590-8D6B4E276529}" srcOrd="1" destOrd="0" presId="urn:microsoft.com/office/officeart/2005/8/layout/vProcess5"/>
    <dgm:cxn modelId="{8C60F975-204F-45CD-BBBE-159149E7C80B}" srcId="{4391BCFE-C403-4104-BC5C-FC37883D6EEE}" destId="{64A783D4-CC59-44F2-A503-1684839DF979}" srcOrd="3" destOrd="0" parTransId="{840E43CA-8BEB-4349-A597-12617B889FF1}" sibTransId="{C11AB63B-E836-408E-85C7-4C3169BACF4D}"/>
    <dgm:cxn modelId="{D4500AA7-2371-4D7B-961D-2EDC23BE5ED4}" type="presOf" srcId="{5BA11943-0F3C-4CE5-B4D8-014DE2D9EF3A}" destId="{EDE4CE06-A155-4567-9F7C-D0A221B2C3DD}" srcOrd="0" destOrd="0" presId="urn:microsoft.com/office/officeart/2005/8/layout/vProcess5"/>
    <dgm:cxn modelId="{2C88E5EB-C818-4C42-BB16-B63A6304590C}" srcId="{4391BCFE-C403-4104-BC5C-FC37883D6EEE}" destId="{95D4FC1C-2D01-41C1-9A76-E993783CD5B3}" srcOrd="2" destOrd="0" parTransId="{64985579-308B-4F17-A9BD-C12807A9BE3A}" sibTransId="{117B9544-5F73-4ECE-AFB0-6A91A7BFCD7D}"/>
    <dgm:cxn modelId="{0CA5D6D4-D4CA-4C34-AF92-19DC90CAFCBC}" type="presOf" srcId="{6651826E-6A65-4834-A894-F2B71C5E4B60}" destId="{067E3529-BECE-4828-9401-98E0B7720B35}" srcOrd="0" destOrd="0" presId="urn:microsoft.com/office/officeart/2005/8/layout/vProcess5"/>
    <dgm:cxn modelId="{B10C0F68-89BB-40ED-8E87-C385A1A05D8D}" srcId="{4391BCFE-C403-4104-BC5C-FC37883D6EEE}" destId="{0B5AE8F6-EA6B-457A-B8A7-3619A7CD72A6}" srcOrd="1" destOrd="0" parTransId="{31DF835E-6F2F-497D-8140-88ACDE7DA5F9}" sibTransId="{1FD5F5BC-D7B3-4282-BA6A-F59615766BF6}"/>
    <dgm:cxn modelId="{4F9AFFA1-51EC-4360-AFA5-23630A552520}" type="presOf" srcId="{64A783D4-CC59-44F2-A503-1684839DF979}" destId="{CC5EB719-AA3B-4976-B966-827699B610AD}" srcOrd="1" destOrd="0" presId="urn:microsoft.com/office/officeart/2005/8/layout/vProcess5"/>
    <dgm:cxn modelId="{F7ED6917-1264-47DD-B55A-FC5733B124A9}" type="presOf" srcId="{117B9544-5F73-4ECE-AFB0-6A91A7BFCD7D}" destId="{67216601-9079-4629-98ED-5A4AD905A33A}" srcOrd="0" destOrd="0" presId="urn:microsoft.com/office/officeart/2005/8/layout/vProcess5"/>
    <dgm:cxn modelId="{5CC1508F-BEBE-492E-92E7-4C18671BC686}" type="presOf" srcId="{1FD5F5BC-D7B3-4282-BA6A-F59615766BF6}" destId="{AAEB94F2-BA38-4A89-9C7A-7B46014ED5E3}" srcOrd="0" destOrd="0" presId="urn:microsoft.com/office/officeart/2005/8/layout/vProcess5"/>
    <dgm:cxn modelId="{5B799B31-963A-4D16-9496-D57426661C80}" type="presOf" srcId="{0B5AE8F6-EA6B-457A-B8A7-3619A7CD72A6}" destId="{98820F82-328F-4AB0-B6B6-545F211B857D}" srcOrd="0" destOrd="0" presId="urn:microsoft.com/office/officeart/2005/8/layout/vProcess5"/>
    <dgm:cxn modelId="{3AC06489-6469-4037-BFCF-2B4A470BC40D}" type="presOf" srcId="{0B5AE8F6-EA6B-457A-B8A7-3619A7CD72A6}" destId="{91614C65-9DB8-42DE-8187-BF01AF87F2BB}" srcOrd="1" destOrd="0" presId="urn:microsoft.com/office/officeart/2005/8/layout/vProcess5"/>
    <dgm:cxn modelId="{63114430-8DF3-4715-9551-740D10BCEE5C}" type="presOf" srcId="{4391BCFE-C403-4104-BC5C-FC37883D6EEE}" destId="{8D41483A-0BBD-432D-9945-FE24A38A1086}" srcOrd="0" destOrd="0" presId="urn:microsoft.com/office/officeart/2005/8/layout/vProcess5"/>
    <dgm:cxn modelId="{0941AE11-1C9E-48B7-87A2-2EF77EF87919}" srcId="{4391BCFE-C403-4104-BC5C-FC37883D6EEE}" destId="{6651826E-6A65-4834-A894-F2B71C5E4B60}" srcOrd="0" destOrd="0" parTransId="{5FF3AB26-93B9-41E5-BCBB-429278F4ACFD}" sibTransId="{5BA11943-0F3C-4CE5-B4D8-014DE2D9EF3A}"/>
    <dgm:cxn modelId="{90010981-0AB1-442A-9B06-0398D6731982}" type="presOf" srcId="{95D4FC1C-2D01-41C1-9A76-E993783CD5B3}" destId="{76371C88-F146-4D55-94F4-67BF15CDE48B}" srcOrd="0" destOrd="0" presId="urn:microsoft.com/office/officeart/2005/8/layout/vProcess5"/>
    <dgm:cxn modelId="{A02A1AEC-A9D1-407F-897A-B6327260DDA3}" type="presParOf" srcId="{8D41483A-0BBD-432D-9945-FE24A38A1086}" destId="{1263F439-FAE7-42C3-AC30-258A28DD6A11}" srcOrd="0" destOrd="0" presId="urn:microsoft.com/office/officeart/2005/8/layout/vProcess5"/>
    <dgm:cxn modelId="{B04FA4F7-347F-473A-BE3A-654F3C184DB9}" type="presParOf" srcId="{8D41483A-0BBD-432D-9945-FE24A38A1086}" destId="{067E3529-BECE-4828-9401-98E0B7720B35}" srcOrd="1" destOrd="0" presId="urn:microsoft.com/office/officeart/2005/8/layout/vProcess5"/>
    <dgm:cxn modelId="{BBADE078-76BA-4153-92C0-D21DD2A130F4}" type="presParOf" srcId="{8D41483A-0BBD-432D-9945-FE24A38A1086}" destId="{98820F82-328F-4AB0-B6B6-545F211B857D}" srcOrd="2" destOrd="0" presId="urn:microsoft.com/office/officeart/2005/8/layout/vProcess5"/>
    <dgm:cxn modelId="{F38A7B14-A4CA-425E-99F4-F0797A390F3C}" type="presParOf" srcId="{8D41483A-0BBD-432D-9945-FE24A38A1086}" destId="{76371C88-F146-4D55-94F4-67BF15CDE48B}" srcOrd="3" destOrd="0" presId="urn:microsoft.com/office/officeart/2005/8/layout/vProcess5"/>
    <dgm:cxn modelId="{BE413FC0-0B65-4363-9440-1D8284646C01}" type="presParOf" srcId="{8D41483A-0BBD-432D-9945-FE24A38A1086}" destId="{2381329D-79D3-4CB2-B4C2-22DFF05F4D19}" srcOrd="4" destOrd="0" presId="urn:microsoft.com/office/officeart/2005/8/layout/vProcess5"/>
    <dgm:cxn modelId="{B69F049D-9256-4794-8F10-1A575C65854E}" type="presParOf" srcId="{8D41483A-0BBD-432D-9945-FE24A38A1086}" destId="{EDE4CE06-A155-4567-9F7C-D0A221B2C3DD}" srcOrd="5" destOrd="0" presId="urn:microsoft.com/office/officeart/2005/8/layout/vProcess5"/>
    <dgm:cxn modelId="{5484938F-687C-4A08-A75D-499B3AA3D9B8}" type="presParOf" srcId="{8D41483A-0BBD-432D-9945-FE24A38A1086}" destId="{AAEB94F2-BA38-4A89-9C7A-7B46014ED5E3}" srcOrd="6" destOrd="0" presId="urn:microsoft.com/office/officeart/2005/8/layout/vProcess5"/>
    <dgm:cxn modelId="{6AC20819-6001-4B81-A800-766F15FD54A8}" type="presParOf" srcId="{8D41483A-0BBD-432D-9945-FE24A38A1086}" destId="{67216601-9079-4629-98ED-5A4AD905A33A}" srcOrd="7" destOrd="0" presId="urn:microsoft.com/office/officeart/2005/8/layout/vProcess5"/>
    <dgm:cxn modelId="{D114554D-6385-4E2A-8D37-1F5D96ECE1D6}" type="presParOf" srcId="{8D41483A-0BBD-432D-9945-FE24A38A1086}" destId="{5C2BD096-8650-43C4-B590-8D6B4E276529}" srcOrd="8" destOrd="0" presId="urn:microsoft.com/office/officeart/2005/8/layout/vProcess5"/>
    <dgm:cxn modelId="{EAAD553D-9289-464D-B283-2DA3DF5E30ED}" type="presParOf" srcId="{8D41483A-0BBD-432D-9945-FE24A38A1086}" destId="{91614C65-9DB8-42DE-8187-BF01AF87F2BB}" srcOrd="9" destOrd="0" presId="urn:microsoft.com/office/officeart/2005/8/layout/vProcess5"/>
    <dgm:cxn modelId="{14AA5527-485E-4026-8C48-B81A113E461B}" type="presParOf" srcId="{8D41483A-0BBD-432D-9945-FE24A38A1086}" destId="{A6F01ACF-60A2-48C0-9D9D-4DA633E7CEE1}" srcOrd="10" destOrd="0" presId="urn:microsoft.com/office/officeart/2005/8/layout/vProcess5"/>
    <dgm:cxn modelId="{1C50E521-2CA9-40B5-9EA4-2774B92A0026}" type="presParOf" srcId="{8D41483A-0BBD-432D-9945-FE24A38A1086}" destId="{CC5EB719-AA3B-4976-B966-827699B610A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EDE4AC-F6D3-4624-AD4A-731ACD6D2F8B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C4D232D-589C-4562-87AD-B3D2F65E1685}">
      <dgm:prSet phldrT="[Κείμενο]" custT="1"/>
      <dgm:spPr/>
      <dgm:t>
        <a:bodyPr/>
        <a:lstStyle/>
        <a:p>
          <a:pPr algn="ctr"/>
          <a:r>
            <a:rPr lang="el-GR" sz="1800" b="1" u="sng" dirty="0" smtClean="0"/>
            <a:t>Μεθοδολογία έρευνας</a:t>
          </a:r>
          <a:endParaRPr lang="el-GR" sz="1800" b="1" u="sng" dirty="0"/>
        </a:p>
      </dgm:t>
    </dgm:pt>
    <dgm:pt modelId="{A6931406-EAFD-436A-9499-E3D5E5E02154}" cxnId="{DFC9C97F-E3FE-4F37-A85B-A1F5849F5E5B}" type="parTrans">
      <dgm:prSet/>
      <dgm:spPr/>
      <dgm:t>
        <a:bodyPr/>
        <a:lstStyle/>
        <a:p>
          <a:endParaRPr lang="el-GR"/>
        </a:p>
      </dgm:t>
    </dgm:pt>
    <dgm:pt modelId="{3B5C2438-9BD1-4630-8D99-EA2FC96083F9}" cxnId="{DFC9C97F-E3FE-4F37-A85B-A1F5849F5E5B}" type="sibTrans">
      <dgm:prSet/>
      <dgm:spPr/>
      <dgm:t>
        <a:bodyPr/>
        <a:lstStyle/>
        <a:p>
          <a:endParaRPr lang="el-GR"/>
        </a:p>
      </dgm:t>
    </dgm:pt>
    <dgm:pt modelId="{21FEBA3A-18C8-4265-93A2-4596D0358940}">
      <dgm:prSet phldrT="[Κείμενο]" custT="1"/>
      <dgm:spPr/>
      <dgm:t>
        <a:bodyPr/>
        <a:lstStyle/>
        <a:p>
          <a:pPr algn="l"/>
          <a:r>
            <a:rPr lang="el-GR" sz="1600" b="1" dirty="0" smtClean="0"/>
            <a:t>Διενέργεια ημιδομημένων συνεντεύξεων με τους </a:t>
          </a:r>
          <a:r>
            <a:rPr lang="el-GR" sz="1600" b="1" dirty="0" err="1" smtClean="0"/>
            <a:t>Πρ</a:t>
          </a:r>
          <a:r>
            <a:rPr lang="el-GR" sz="1600" b="1" dirty="0" smtClean="0"/>
            <a:t>/νους των Δ/</a:t>
          </a:r>
          <a:r>
            <a:rPr lang="el-GR" sz="1600" b="1" dirty="0" err="1" smtClean="0"/>
            <a:t>νσεων</a:t>
          </a:r>
          <a:r>
            <a:rPr lang="el-GR" sz="1600" b="1" dirty="0" smtClean="0"/>
            <a:t> Κοινωνικής Προστασίας και Αλληλεγγύης των Δήμων, με Συντονιστές και με Στελέχη των 2 Παραρτημάτων Κ.Ε.Μ της Περιφέρειας Στερεάς Ελλάδας</a:t>
          </a:r>
        </a:p>
      </dgm:t>
    </dgm:pt>
    <dgm:pt modelId="{40FDB41D-C28B-44C9-902B-F5F23FBD70DD}" cxnId="{68014AE6-FFB4-4B43-9AC4-2D68C5AB4E8F}" type="parTrans">
      <dgm:prSet/>
      <dgm:spPr/>
      <dgm:t>
        <a:bodyPr/>
        <a:lstStyle/>
        <a:p>
          <a:endParaRPr lang="el-GR"/>
        </a:p>
      </dgm:t>
    </dgm:pt>
    <dgm:pt modelId="{6FE2B35B-185C-4D53-A7D4-C3FFB5F2C9D3}" cxnId="{68014AE6-FFB4-4B43-9AC4-2D68C5AB4E8F}" type="sibTrans">
      <dgm:prSet/>
      <dgm:spPr/>
      <dgm:t>
        <a:bodyPr/>
        <a:lstStyle/>
        <a:p>
          <a:endParaRPr lang="el-GR"/>
        </a:p>
      </dgm:t>
    </dgm:pt>
    <dgm:pt modelId="{E424A830-72EF-406F-9B02-D0B333602E96}">
      <dgm:prSet phldrT="[Κείμενο]" custT="1"/>
      <dgm:spPr/>
      <dgm:t>
        <a:bodyPr/>
        <a:lstStyle/>
        <a:p>
          <a:pPr algn="ctr"/>
          <a:r>
            <a:rPr lang="el-GR" sz="1800" b="1" u="sng" dirty="0" smtClean="0"/>
            <a:t>Δείγμα έρευνας</a:t>
          </a:r>
          <a:endParaRPr lang="el-GR" sz="1800" b="1" u="sng" dirty="0"/>
        </a:p>
      </dgm:t>
    </dgm:pt>
    <dgm:pt modelId="{C91ABDB3-AAF7-4358-ACE9-4BCB28A99037}" cxnId="{9C29CF28-7E47-4807-BC43-E636C2E7FA8E}" type="parTrans">
      <dgm:prSet/>
      <dgm:spPr/>
      <dgm:t>
        <a:bodyPr/>
        <a:lstStyle/>
        <a:p>
          <a:endParaRPr lang="el-GR"/>
        </a:p>
      </dgm:t>
    </dgm:pt>
    <dgm:pt modelId="{71DCD631-32F0-4E47-BA6A-5A145014F397}" cxnId="{9C29CF28-7E47-4807-BC43-E636C2E7FA8E}" type="sibTrans">
      <dgm:prSet/>
      <dgm:spPr/>
      <dgm:t>
        <a:bodyPr/>
        <a:lstStyle/>
        <a:p>
          <a:endParaRPr lang="el-GR"/>
        </a:p>
      </dgm:t>
    </dgm:pt>
    <dgm:pt modelId="{FF4EDC82-5A68-4598-BA0D-8644AC785DE3}">
      <dgm:prSet phldrT="[Κείμενο]" custT="1"/>
      <dgm:spPr/>
      <dgm:t>
        <a:bodyPr/>
        <a:lstStyle/>
        <a:p>
          <a:pPr algn="l"/>
          <a:r>
            <a:rPr lang="el-GR" sz="1600" b="1" baseline="0" dirty="0" smtClean="0"/>
            <a:t>2 </a:t>
          </a:r>
          <a:r>
            <a:rPr lang="el-GR" sz="1600" b="1" baseline="0" dirty="0" err="1" smtClean="0"/>
            <a:t>Πρ</a:t>
          </a:r>
          <a:r>
            <a:rPr lang="el-GR" sz="1600" b="1" baseline="0" dirty="0" smtClean="0"/>
            <a:t>/</a:t>
          </a:r>
          <a:r>
            <a:rPr lang="el-GR" sz="1600" b="1" baseline="0" dirty="0" err="1" smtClean="0"/>
            <a:t>νοι</a:t>
          </a:r>
          <a:r>
            <a:rPr lang="el-GR" sz="1600" b="1" baseline="0" dirty="0" smtClean="0"/>
            <a:t> Δ/</a:t>
          </a:r>
          <a:r>
            <a:rPr lang="el-GR" sz="1600" b="1" baseline="0" dirty="0" err="1" smtClean="0"/>
            <a:t>νσεων</a:t>
          </a:r>
          <a:r>
            <a:rPr lang="el-GR" sz="1600" b="1" baseline="0" dirty="0" smtClean="0"/>
            <a:t> Κοινωνικής Προστασίας &amp; Αλληλεγγύης των Δήμων με Παράρτημα Κ.Ε.Μ</a:t>
          </a:r>
          <a:endParaRPr lang="el-GR" sz="1600" b="1" dirty="0"/>
        </a:p>
      </dgm:t>
    </dgm:pt>
    <dgm:pt modelId="{F7D4AB10-92AB-4C15-AF62-1DA5C0C082D1}" cxnId="{204762C3-825C-4804-9568-27E9F0859665}" type="parTrans">
      <dgm:prSet/>
      <dgm:spPr/>
      <dgm:t>
        <a:bodyPr/>
        <a:lstStyle/>
        <a:p>
          <a:endParaRPr lang="el-GR"/>
        </a:p>
      </dgm:t>
    </dgm:pt>
    <dgm:pt modelId="{01100D19-731E-49CA-8223-4167B64455C1}" cxnId="{204762C3-825C-4804-9568-27E9F0859665}" type="sibTrans">
      <dgm:prSet/>
      <dgm:spPr/>
      <dgm:t>
        <a:bodyPr/>
        <a:lstStyle/>
        <a:p>
          <a:endParaRPr lang="el-GR"/>
        </a:p>
      </dgm:t>
    </dgm:pt>
    <dgm:pt modelId="{ED8136E6-5B46-403F-BB59-8C36E76C2CF4}">
      <dgm:prSet custT="1"/>
      <dgm:spPr/>
      <dgm:t>
        <a:bodyPr/>
        <a:lstStyle/>
        <a:p>
          <a:pPr algn="l"/>
          <a:r>
            <a:rPr lang="el-GR" sz="1600" b="1" dirty="0" smtClean="0"/>
            <a:t>Όλες οι συνεντεύξεις πραγματοποιηθήκαν δια ζώσης</a:t>
          </a:r>
          <a:endParaRPr lang="el-GR" sz="1600" b="1" dirty="0"/>
        </a:p>
      </dgm:t>
    </dgm:pt>
    <dgm:pt modelId="{CA3E3EFE-F876-4D8E-A93E-8850EBD39E82}" cxnId="{6D4DBDB6-6BA3-44D0-A3BC-AF2D34C16640}" type="parTrans">
      <dgm:prSet/>
      <dgm:spPr/>
      <dgm:t>
        <a:bodyPr/>
        <a:lstStyle/>
        <a:p>
          <a:endParaRPr lang="el-GR"/>
        </a:p>
      </dgm:t>
    </dgm:pt>
    <dgm:pt modelId="{2D876A31-A285-45DE-AF2F-7CEB24C575B5}" cxnId="{6D4DBDB6-6BA3-44D0-A3BC-AF2D34C16640}" type="sibTrans">
      <dgm:prSet/>
      <dgm:spPr/>
      <dgm:t>
        <a:bodyPr/>
        <a:lstStyle/>
        <a:p>
          <a:endParaRPr lang="el-GR"/>
        </a:p>
      </dgm:t>
    </dgm:pt>
    <dgm:pt modelId="{C49B0556-66E6-4BB5-B862-0C694B19D7C7}">
      <dgm:prSet phldrT="[Κείμενο]" custT="1"/>
      <dgm:spPr/>
      <dgm:t>
        <a:bodyPr/>
        <a:lstStyle/>
        <a:p>
          <a:r>
            <a:rPr lang="el-GR" sz="1800" b="1" u="sng" dirty="0" smtClean="0"/>
            <a:t>Ανάλυση ποιοτικών δεδομένων</a:t>
          </a:r>
        </a:p>
        <a:p>
          <a:r>
            <a:rPr lang="el-GR" sz="1800" b="1" dirty="0" smtClean="0"/>
            <a:t>Θεματική ανάλυση των συνεντεύξεων των </a:t>
          </a:r>
          <a:r>
            <a:rPr lang="el-GR" sz="1800" b="1" dirty="0" err="1" smtClean="0"/>
            <a:t>Πρ</a:t>
          </a:r>
          <a:r>
            <a:rPr lang="el-GR" sz="1800" b="1" dirty="0" smtClean="0"/>
            <a:t>/</a:t>
          </a:r>
          <a:r>
            <a:rPr lang="el-GR" sz="1800" b="1" dirty="0" err="1" smtClean="0"/>
            <a:t>νων</a:t>
          </a:r>
          <a:r>
            <a:rPr lang="el-GR" sz="1800" b="1" dirty="0" smtClean="0"/>
            <a:t> των Δ/</a:t>
          </a:r>
          <a:r>
            <a:rPr lang="el-GR" sz="1800" b="1" dirty="0" err="1" smtClean="0"/>
            <a:t>νσεων</a:t>
          </a:r>
          <a:r>
            <a:rPr lang="el-GR" sz="1800" b="1" dirty="0" smtClean="0"/>
            <a:t> Κοινωνικής Προστασίας και Αλληλεγγύης των Δήμων, των Συντονιστών και των Στελεχών των Κ.Ε.Μ</a:t>
          </a:r>
        </a:p>
        <a:p>
          <a:endParaRPr lang="el-GR" sz="2800" b="1" dirty="0"/>
        </a:p>
      </dgm:t>
    </dgm:pt>
    <dgm:pt modelId="{999518C6-6CC7-49B2-934C-0E129F62BA54}" cxnId="{EACE9032-4FB4-4E10-A4ED-51FC407775F7}" type="parTrans">
      <dgm:prSet/>
      <dgm:spPr/>
      <dgm:t>
        <a:bodyPr/>
        <a:lstStyle/>
        <a:p>
          <a:endParaRPr lang="el-GR"/>
        </a:p>
      </dgm:t>
    </dgm:pt>
    <dgm:pt modelId="{EC49A881-6893-4EDB-84A3-8E21C014C15D}" cxnId="{EACE9032-4FB4-4E10-A4ED-51FC407775F7}" type="sibTrans">
      <dgm:prSet/>
      <dgm:spPr/>
      <dgm:t>
        <a:bodyPr/>
        <a:lstStyle/>
        <a:p>
          <a:endParaRPr lang="el-GR"/>
        </a:p>
      </dgm:t>
    </dgm:pt>
    <dgm:pt modelId="{CA8DC535-FFC5-4C92-A0E0-7A4255ADF1A7}">
      <dgm:prSet custT="1"/>
      <dgm:spPr/>
      <dgm:t>
        <a:bodyPr/>
        <a:lstStyle/>
        <a:p>
          <a:pPr algn="l"/>
          <a:r>
            <a:rPr lang="el-GR" sz="1600" b="1" dirty="0" smtClean="0"/>
            <a:t>3 Συντονιστές (2 Κ.Κ. &amp; 1 Κ.Ε.Μ)</a:t>
          </a:r>
          <a:endParaRPr lang="el-GR" sz="1600" b="1" dirty="0"/>
        </a:p>
      </dgm:t>
    </dgm:pt>
    <dgm:pt modelId="{1BFE7DDB-B3E4-4A1B-B773-0251E5AB1CF4}" cxnId="{896A4EB3-4EA0-45CB-8626-7330398EEEE8}" type="parTrans">
      <dgm:prSet/>
      <dgm:spPr/>
      <dgm:t>
        <a:bodyPr/>
        <a:lstStyle/>
        <a:p>
          <a:endParaRPr lang="el-GR"/>
        </a:p>
      </dgm:t>
    </dgm:pt>
    <dgm:pt modelId="{AF78CDE9-9C4C-4264-8616-95FDCDBE8E5E}" cxnId="{896A4EB3-4EA0-45CB-8626-7330398EEEE8}" type="sibTrans">
      <dgm:prSet/>
      <dgm:spPr/>
      <dgm:t>
        <a:bodyPr/>
        <a:lstStyle/>
        <a:p>
          <a:endParaRPr lang="el-GR"/>
        </a:p>
      </dgm:t>
    </dgm:pt>
    <dgm:pt modelId="{D6E206C2-1A8C-4D26-91DF-3723FB6CB8A8}">
      <dgm:prSet custT="1"/>
      <dgm:spPr/>
      <dgm:t>
        <a:bodyPr/>
        <a:lstStyle/>
        <a:p>
          <a:pPr algn="l"/>
          <a:r>
            <a:rPr lang="el-GR" sz="1600" b="1" dirty="0" smtClean="0"/>
            <a:t>1 Ψυχολόγος</a:t>
          </a:r>
          <a:endParaRPr lang="el-GR" sz="1600" b="1" dirty="0"/>
        </a:p>
      </dgm:t>
    </dgm:pt>
    <dgm:pt modelId="{B3F8F117-AFE5-4461-8041-A55152F12254}" cxnId="{C9DBAE12-7E74-4067-A7DC-2A02D7AD03C4}" type="parTrans">
      <dgm:prSet/>
      <dgm:spPr/>
      <dgm:t>
        <a:bodyPr/>
        <a:lstStyle/>
        <a:p>
          <a:endParaRPr lang="el-GR"/>
        </a:p>
      </dgm:t>
    </dgm:pt>
    <dgm:pt modelId="{C039525A-AB36-4C19-A492-D23D86E75D6C}" cxnId="{C9DBAE12-7E74-4067-A7DC-2A02D7AD03C4}" type="sibTrans">
      <dgm:prSet/>
      <dgm:spPr/>
      <dgm:t>
        <a:bodyPr/>
        <a:lstStyle/>
        <a:p>
          <a:endParaRPr lang="el-GR"/>
        </a:p>
      </dgm:t>
    </dgm:pt>
    <dgm:pt modelId="{54C87C98-1A38-49C2-8C70-4EC3CA0258E3}">
      <dgm:prSet custT="1"/>
      <dgm:spPr/>
      <dgm:t>
        <a:bodyPr/>
        <a:lstStyle/>
        <a:p>
          <a:pPr algn="l"/>
          <a:r>
            <a:rPr lang="el-GR" sz="1600" b="1" dirty="0" smtClean="0"/>
            <a:t>1 Διαμεσολαβητής</a:t>
          </a:r>
          <a:endParaRPr lang="el-GR" sz="1600" b="1" dirty="0"/>
        </a:p>
      </dgm:t>
    </dgm:pt>
    <dgm:pt modelId="{1F377593-7119-470C-AC8D-72E8FE9BEED5}" cxnId="{A156E376-21C1-4F82-850E-C4F226EAFF10}" type="parTrans">
      <dgm:prSet/>
      <dgm:spPr/>
      <dgm:t>
        <a:bodyPr/>
        <a:lstStyle/>
        <a:p>
          <a:endParaRPr lang="el-GR"/>
        </a:p>
      </dgm:t>
    </dgm:pt>
    <dgm:pt modelId="{42D0C749-E407-4DF4-83B3-C40E81E4999D}" cxnId="{A156E376-21C1-4F82-850E-C4F226EAFF10}" type="sibTrans">
      <dgm:prSet/>
      <dgm:spPr/>
      <dgm:t>
        <a:bodyPr/>
        <a:lstStyle/>
        <a:p>
          <a:endParaRPr lang="el-GR"/>
        </a:p>
      </dgm:t>
    </dgm:pt>
    <dgm:pt modelId="{69ECE14D-D253-4CC8-8817-D09055E8FA20}">
      <dgm:prSet custT="1"/>
      <dgm:spPr/>
      <dgm:t>
        <a:bodyPr/>
        <a:lstStyle/>
        <a:p>
          <a:pPr algn="l"/>
          <a:r>
            <a:rPr lang="el-GR" sz="1600" b="1" dirty="0" smtClean="0"/>
            <a:t>1 Νομικός</a:t>
          </a:r>
          <a:endParaRPr lang="el-GR" sz="1600" b="1" dirty="0"/>
        </a:p>
      </dgm:t>
    </dgm:pt>
    <dgm:pt modelId="{DDF815D8-E3A8-41E2-8FCA-AFE125839CC8}" cxnId="{69783669-1FDA-4B46-9A90-C00665182E2C}" type="parTrans">
      <dgm:prSet/>
      <dgm:spPr/>
      <dgm:t>
        <a:bodyPr/>
        <a:lstStyle/>
        <a:p>
          <a:endParaRPr lang="el-GR"/>
        </a:p>
      </dgm:t>
    </dgm:pt>
    <dgm:pt modelId="{62EB67C0-21A7-4877-9C7A-EE5965D9DFE1}" cxnId="{69783669-1FDA-4B46-9A90-C00665182E2C}" type="sibTrans">
      <dgm:prSet/>
      <dgm:spPr/>
      <dgm:t>
        <a:bodyPr/>
        <a:lstStyle/>
        <a:p>
          <a:endParaRPr lang="el-GR"/>
        </a:p>
      </dgm:t>
    </dgm:pt>
    <dgm:pt modelId="{D7B143AF-A9FA-48F9-9602-3C672EF6F818}" type="pres">
      <dgm:prSet presAssocID="{F7EDE4AC-F6D3-4624-AD4A-731ACD6D2F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5F4C230-350C-4A14-8D65-83691908E0AB}" type="pres">
      <dgm:prSet presAssocID="{4C4D232D-589C-4562-87AD-B3D2F65E1685}" presName="node" presStyleLbl="node1" presStyleIdx="0" presStyleCnt="3" custScaleX="130888" custScaleY="1295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447C8C-D4DF-49BC-9FD6-1B93CB37CA15}" type="pres">
      <dgm:prSet presAssocID="{3B5C2438-9BD1-4630-8D99-EA2FC96083F9}" presName="sibTrans" presStyleCnt="0"/>
      <dgm:spPr/>
    </dgm:pt>
    <dgm:pt modelId="{2DC27AFC-CE42-4654-9CFB-E72A4C35342B}" type="pres">
      <dgm:prSet presAssocID="{E424A830-72EF-406F-9B02-D0B333602E96}" presName="node" presStyleLbl="node1" presStyleIdx="1" presStyleCnt="3" custScaleX="130026" custScaleY="13038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188F46-903B-45F5-9C47-360600BC525A}" type="pres">
      <dgm:prSet presAssocID="{71DCD631-32F0-4E47-BA6A-5A145014F397}" presName="sibTrans" presStyleCnt="0"/>
      <dgm:spPr/>
    </dgm:pt>
    <dgm:pt modelId="{E661D9CF-6A94-40B1-992C-1584A51A9761}" type="pres">
      <dgm:prSet presAssocID="{C49B0556-66E6-4BB5-B862-0C694B19D7C7}" presName="node" presStyleLbl="node1" presStyleIdx="2" presStyleCnt="3" custScaleX="125306" custScaleY="11740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ACE9032-4FB4-4E10-A4ED-51FC407775F7}" srcId="{F7EDE4AC-F6D3-4624-AD4A-731ACD6D2F8B}" destId="{C49B0556-66E6-4BB5-B862-0C694B19D7C7}" srcOrd="2" destOrd="0" parTransId="{999518C6-6CC7-49B2-934C-0E129F62BA54}" sibTransId="{EC49A881-6893-4EDB-84A3-8E21C014C15D}"/>
    <dgm:cxn modelId="{1F9B5C92-B1FE-479A-9E22-027CBCE462F2}" type="presOf" srcId="{CA8DC535-FFC5-4C92-A0E0-7A4255ADF1A7}" destId="{2DC27AFC-CE42-4654-9CFB-E72A4C35342B}" srcOrd="0" destOrd="2" presId="urn:microsoft.com/office/officeart/2005/8/layout/default"/>
    <dgm:cxn modelId="{56BDD6B7-2EFE-4775-919E-659BABE719BB}" type="presOf" srcId="{F7EDE4AC-F6D3-4624-AD4A-731ACD6D2F8B}" destId="{D7B143AF-A9FA-48F9-9602-3C672EF6F818}" srcOrd="0" destOrd="0" presId="urn:microsoft.com/office/officeart/2005/8/layout/default"/>
    <dgm:cxn modelId="{204762C3-825C-4804-9568-27E9F0859665}" srcId="{E424A830-72EF-406F-9B02-D0B333602E96}" destId="{FF4EDC82-5A68-4598-BA0D-8644AC785DE3}" srcOrd="0" destOrd="0" parTransId="{F7D4AB10-92AB-4C15-AF62-1DA5C0C082D1}" sibTransId="{01100D19-731E-49CA-8223-4167B64455C1}"/>
    <dgm:cxn modelId="{9C29CF28-7E47-4807-BC43-E636C2E7FA8E}" srcId="{F7EDE4AC-F6D3-4624-AD4A-731ACD6D2F8B}" destId="{E424A830-72EF-406F-9B02-D0B333602E96}" srcOrd="1" destOrd="0" parTransId="{C91ABDB3-AAF7-4358-ACE9-4BCB28A99037}" sibTransId="{71DCD631-32F0-4E47-BA6A-5A145014F397}"/>
    <dgm:cxn modelId="{DFC9C97F-E3FE-4F37-A85B-A1F5849F5E5B}" srcId="{F7EDE4AC-F6D3-4624-AD4A-731ACD6D2F8B}" destId="{4C4D232D-589C-4562-87AD-B3D2F65E1685}" srcOrd="0" destOrd="0" parTransId="{A6931406-EAFD-436A-9499-E3D5E5E02154}" sibTransId="{3B5C2438-9BD1-4630-8D99-EA2FC96083F9}"/>
    <dgm:cxn modelId="{69783669-1FDA-4B46-9A90-C00665182E2C}" srcId="{E424A830-72EF-406F-9B02-D0B333602E96}" destId="{69ECE14D-D253-4CC8-8817-D09055E8FA20}" srcOrd="4" destOrd="0" parTransId="{DDF815D8-E3A8-41E2-8FCA-AFE125839CC8}" sibTransId="{62EB67C0-21A7-4877-9C7A-EE5965D9DFE1}"/>
    <dgm:cxn modelId="{896A4EB3-4EA0-45CB-8626-7330398EEEE8}" srcId="{E424A830-72EF-406F-9B02-D0B333602E96}" destId="{CA8DC535-FFC5-4C92-A0E0-7A4255ADF1A7}" srcOrd="1" destOrd="0" parTransId="{1BFE7DDB-B3E4-4A1B-B773-0251E5AB1CF4}" sibTransId="{AF78CDE9-9C4C-4264-8616-95FDCDBE8E5E}"/>
    <dgm:cxn modelId="{50A16D50-09CD-43AF-93E2-16E4F498CD1A}" type="presOf" srcId="{69ECE14D-D253-4CC8-8817-D09055E8FA20}" destId="{2DC27AFC-CE42-4654-9CFB-E72A4C35342B}" srcOrd="0" destOrd="5" presId="urn:microsoft.com/office/officeart/2005/8/layout/default"/>
    <dgm:cxn modelId="{1B7FB21E-89CD-4FC6-A725-86DD1E8C571F}" type="presOf" srcId="{ED8136E6-5B46-403F-BB59-8C36E76C2CF4}" destId="{85F4C230-350C-4A14-8D65-83691908E0AB}" srcOrd="0" destOrd="2" presId="urn:microsoft.com/office/officeart/2005/8/layout/default"/>
    <dgm:cxn modelId="{C9DBAE12-7E74-4067-A7DC-2A02D7AD03C4}" srcId="{E424A830-72EF-406F-9B02-D0B333602E96}" destId="{D6E206C2-1A8C-4D26-91DF-3723FB6CB8A8}" srcOrd="2" destOrd="0" parTransId="{B3F8F117-AFE5-4461-8041-A55152F12254}" sibTransId="{C039525A-AB36-4C19-A492-D23D86E75D6C}"/>
    <dgm:cxn modelId="{CE2FB3F0-0536-4EB6-B1A0-97668D5E494B}" type="presOf" srcId="{D6E206C2-1A8C-4D26-91DF-3723FB6CB8A8}" destId="{2DC27AFC-CE42-4654-9CFB-E72A4C35342B}" srcOrd="0" destOrd="3" presId="urn:microsoft.com/office/officeart/2005/8/layout/default"/>
    <dgm:cxn modelId="{8F46E4B5-DEF3-4699-B4DB-4D3CFD928274}" type="presOf" srcId="{54C87C98-1A38-49C2-8C70-4EC3CA0258E3}" destId="{2DC27AFC-CE42-4654-9CFB-E72A4C35342B}" srcOrd="0" destOrd="4" presId="urn:microsoft.com/office/officeart/2005/8/layout/default"/>
    <dgm:cxn modelId="{5C617D43-BF4F-4921-8E5E-AC8A8E50E827}" type="presOf" srcId="{21FEBA3A-18C8-4265-93A2-4596D0358940}" destId="{85F4C230-350C-4A14-8D65-83691908E0AB}" srcOrd="0" destOrd="1" presId="urn:microsoft.com/office/officeart/2005/8/layout/default"/>
    <dgm:cxn modelId="{68014AE6-FFB4-4B43-9AC4-2D68C5AB4E8F}" srcId="{4C4D232D-589C-4562-87AD-B3D2F65E1685}" destId="{21FEBA3A-18C8-4265-93A2-4596D0358940}" srcOrd="0" destOrd="0" parTransId="{40FDB41D-C28B-44C9-902B-F5F23FBD70DD}" sibTransId="{6FE2B35B-185C-4D53-A7D4-C3FFB5F2C9D3}"/>
    <dgm:cxn modelId="{A156E376-21C1-4F82-850E-C4F226EAFF10}" srcId="{E424A830-72EF-406F-9B02-D0B333602E96}" destId="{54C87C98-1A38-49C2-8C70-4EC3CA0258E3}" srcOrd="3" destOrd="0" parTransId="{1F377593-7119-470C-AC8D-72E8FE9BEED5}" sibTransId="{42D0C749-E407-4DF4-83B3-C40E81E4999D}"/>
    <dgm:cxn modelId="{425F9C88-5F3E-47E6-A834-91B1F8DBD9B9}" type="presOf" srcId="{FF4EDC82-5A68-4598-BA0D-8644AC785DE3}" destId="{2DC27AFC-CE42-4654-9CFB-E72A4C35342B}" srcOrd="0" destOrd="1" presId="urn:microsoft.com/office/officeart/2005/8/layout/default"/>
    <dgm:cxn modelId="{6D4DBDB6-6BA3-44D0-A3BC-AF2D34C16640}" srcId="{4C4D232D-589C-4562-87AD-B3D2F65E1685}" destId="{ED8136E6-5B46-403F-BB59-8C36E76C2CF4}" srcOrd="1" destOrd="0" parTransId="{CA3E3EFE-F876-4D8E-A93E-8850EBD39E82}" sibTransId="{2D876A31-A285-45DE-AF2F-7CEB24C575B5}"/>
    <dgm:cxn modelId="{B4A8B170-E7B8-4366-9185-6A182C30381F}" type="presOf" srcId="{4C4D232D-589C-4562-87AD-B3D2F65E1685}" destId="{85F4C230-350C-4A14-8D65-83691908E0AB}" srcOrd="0" destOrd="0" presId="urn:microsoft.com/office/officeart/2005/8/layout/default"/>
    <dgm:cxn modelId="{D28A64CD-C845-44E6-B73F-B78C61A7EB3C}" type="presOf" srcId="{C49B0556-66E6-4BB5-B862-0C694B19D7C7}" destId="{E661D9CF-6A94-40B1-992C-1584A51A9761}" srcOrd="0" destOrd="0" presId="urn:microsoft.com/office/officeart/2005/8/layout/default"/>
    <dgm:cxn modelId="{EAB0BA28-0A47-4A1C-8931-AA2828DD271D}" type="presOf" srcId="{E424A830-72EF-406F-9B02-D0B333602E96}" destId="{2DC27AFC-CE42-4654-9CFB-E72A4C35342B}" srcOrd="0" destOrd="0" presId="urn:microsoft.com/office/officeart/2005/8/layout/default"/>
    <dgm:cxn modelId="{A05A9D9B-08D7-4DCB-9A9C-6E1E525C89F9}" type="presParOf" srcId="{D7B143AF-A9FA-48F9-9602-3C672EF6F818}" destId="{85F4C230-350C-4A14-8D65-83691908E0AB}" srcOrd="0" destOrd="0" presId="urn:microsoft.com/office/officeart/2005/8/layout/default"/>
    <dgm:cxn modelId="{A06A6D2F-0705-48C8-8DA9-DCDD5F400D96}" type="presParOf" srcId="{D7B143AF-A9FA-48F9-9602-3C672EF6F818}" destId="{02447C8C-D4DF-49BC-9FD6-1B93CB37CA15}" srcOrd="1" destOrd="0" presId="urn:microsoft.com/office/officeart/2005/8/layout/default"/>
    <dgm:cxn modelId="{3D703EB8-E6C9-4F6F-9E65-D28DBF4EE9E8}" type="presParOf" srcId="{D7B143AF-A9FA-48F9-9602-3C672EF6F818}" destId="{2DC27AFC-CE42-4654-9CFB-E72A4C35342B}" srcOrd="2" destOrd="0" presId="urn:microsoft.com/office/officeart/2005/8/layout/default"/>
    <dgm:cxn modelId="{A1D8A2C8-4546-42A4-B310-E345112D3501}" type="presParOf" srcId="{D7B143AF-A9FA-48F9-9602-3C672EF6F818}" destId="{44188F46-903B-45F5-9C47-360600BC525A}" srcOrd="3" destOrd="0" presId="urn:microsoft.com/office/officeart/2005/8/layout/default"/>
    <dgm:cxn modelId="{01A8DEED-AA95-442B-AE0E-3B71029811D5}" type="presParOf" srcId="{D7B143AF-A9FA-48F9-9602-3C672EF6F818}" destId="{E661D9CF-6A94-40B1-992C-1584A51A976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8DEBD4-5697-492F-AB19-3FE3D4EC0FDF}" type="doc">
      <dgm:prSet loTypeId="urn:microsoft.com/office/officeart/2005/8/layout/vList6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E2780CA3-2B81-41E1-84DF-B47A4A37E987}">
      <dgm:prSet phldrT="[Κείμενο]" custT="1"/>
      <dgm:spPr/>
      <dgm:t>
        <a:bodyPr/>
        <a:lstStyle/>
        <a:p>
          <a:pPr rtl="0"/>
          <a:endParaRPr lang="el-GR" sz="2800" b="1" u="none" dirty="0" smtClean="0"/>
        </a:p>
        <a:p>
          <a:pPr rtl="0"/>
          <a:r>
            <a:rPr lang="el-GR" sz="2800" b="1" u="none" dirty="0" smtClean="0"/>
            <a:t>Παρεχόμενες Υπηρεσίες ανά Άξονα</a:t>
          </a:r>
          <a:endParaRPr lang="el-GR" sz="2800" b="1" u="none" dirty="0"/>
        </a:p>
      </dgm:t>
    </dgm:pt>
    <dgm:pt modelId="{3CDC10C1-1A4A-4E1C-915F-2D87CA3B6274}" cxnId="{DA2E8F38-0630-497C-A595-D5EBCFC89057}" type="parTrans">
      <dgm:prSet/>
      <dgm:spPr/>
      <dgm:t>
        <a:bodyPr/>
        <a:lstStyle/>
        <a:p>
          <a:endParaRPr lang="el-GR"/>
        </a:p>
      </dgm:t>
    </dgm:pt>
    <dgm:pt modelId="{EF219261-1E01-4798-8C76-5D808EE58B7D}" cxnId="{DA2E8F38-0630-497C-A595-D5EBCFC89057}" type="sibTrans">
      <dgm:prSet/>
      <dgm:spPr/>
      <dgm:t>
        <a:bodyPr/>
        <a:lstStyle/>
        <a:p>
          <a:endParaRPr lang="el-GR"/>
        </a:p>
      </dgm:t>
    </dgm:pt>
    <dgm:pt modelId="{4B6F020F-9EE0-4B2E-983A-FBD095961B22}">
      <dgm:prSet phldrT="[Κείμενο]" phldr="0" custT="0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l-GR" b="1" dirty="0" smtClean="0"/>
            <a:t>Ενημέρωση, εξυπηρέτηση, συμβουλευτική στήριξη για θέματα ένταξης μεταναστών και δικτύωση</a:t>
          </a:r>
          <a:r>
            <a:rPr lang="el-GR" b="1" dirty="0"/>
            <a:t/>
          </a:r>
          <a:endParaRPr lang="el-GR" b="1" dirty="0"/>
        </a:p>
      </dgm:t>
    </dgm:pt>
    <dgm:pt modelId="{9D1FEA8D-01E5-40C0-8B83-41892F4BB5A1}" cxnId="{B52DFDAB-E3ED-4A13-9938-7DC4A271B43E}" type="parTrans">
      <dgm:prSet/>
      <dgm:spPr/>
      <dgm:t>
        <a:bodyPr/>
        <a:lstStyle/>
        <a:p>
          <a:endParaRPr lang="el-GR"/>
        </a:p>
      </dgm:t>
    </dgm:pt>
    <dgm:pt modelId="{851D1B22-3FFC-41E1-AEB0-92B0C419D5BA}" cxnId="{B52DFDAB-E3ED-4A13-9938-7DC4A271B43E}" type="sibTrans">
      <dgm:prSet/>
      <dgm:spPr/>
      <dgm:t>
        <a:bodyPr/>
        <a:lstStyle/>
        <a:p>
          <a:endParaRPr lang="el-GR"/>
        </a:p>
      </dgm:t>
    </dgm:pt>
    <dgm:pt modelId="{B2CA6DC2-4CA8-4F7B-B930-53D571D8D635}">
      <dgm:prSet phldr="0" custT="0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l-GR" b="1" dirty="0" smtClean="0"/>
            <a:t>Συνεργασία και παραπομπή αιτημάτων σε άλλες δομές και υπηρεσίες και φορείς</a:t>
          </a:r>
          <a:r>
            <a:rPr lang="el-GR" b="1" dirty="0"/>
            <a:t/>
          </a:r>
          <a:endParaRPr lang="el-GR" b="1" dirty="0"/>
        </a:p>
      </dgm:t>
    </dgm:pt>
    <dgm:pt modelId="{D95F923D-1880-47CC-B497-000B8A4C8B52}" cxnId="{B8D06271-0610-411E-976A-4BAAC3E3D17B}" type="parTrans">
      <dgm:prSet/>
      <dgm:spPr/>
    </dgm:pt>
    <dgm:pt modelId="{872AB001-0664-4369-8FC2-D651F9997230}" cxnId="{B8D06271-0610-411E-976A-4BAAC3E3D17B}" type="sibTrans">
      <dgm:prSet/>
      <dgm:spPr/>
    </dgm:pt>
    <dgm:pt modelId="{CC60B75A-375A-434A-9EF0-1CB2FF1C4206}">
      <dgm:prSet phldr="0" custT="0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l-GR" b="1" dirty="0" smtClean="0"/>
            <a:t>Παράλληλες δράσεις (μαθήματα ελληνικής γλώσσας, διαπολιτισμικές δράσεις </a:t>
          </a:r>
          <a:r>
            <a:rPr lang="el-GR" b="1" dirty="0" err="1" smtClean="0"/>
            <a:t>κ.ά.</a:t>
          </a:r>
          <a:r>
            <a:rPr lang="el-GR" b="1" dirty="0" smtClean="0"/>
            <a:t>)</a:t>
          </a:r>
          <a:r>
            <a:rPr lang="el-GR" b="1" dirty="0"/>
            <a:t/>
          </a:r>
          <a:endParaRPr lang="el-GR" b="1" dirty="0"/>
        </a:p>
      </dgm:t>
    </dgm:pt>
    <dgm:pt modelId="{62C4A577-5F4E-46E4-B1FB-E0BE142E026C}" cxnId="{99E3C8E9-C43D-46EE-B40C-717D4723E23F}" type="parTrans">
      <dgm:prSet/>
      <dgm:spPr/>
    </dgm:pt>
    <dgm:pt modelId="{78BE25BF-857E-4BCC-93CB-85D2587E0D24}" cxnId="{99E3C8E9-C43D-46EE-B40C-717D4723E23F}" type="sibTrans">
      <dgm:prSet/>
      <dgm:spPr/>
    </dgm:pt>
    <dgm:pt modelId="{7140E3D4-D116-4A36-B21E-1927FBB2B179}">
      <dgm:prSet phldrT="[Κείμενο]" custT="1"/>
      <dgm:spPr/>
      <dgm:t>
        <a:bodyPr/>
        <a:lstStyle/>
        <a:p>
          <a:pPr rtl="0"/>
          <a:endParaRPr kumimoji="0" lang="el-GR" sz="2800" b="1" i="0" u="none" strike="noStrike" cap="none" spc="0" normalizeH="0" baseline="0" noProof="0" dirty="0" smtClean="0">
            <a:effectLst/>
            <a:uLnTx/>
            <a:uFillTx/>
            <a:latin typeface="+mj-lt"/>
            <a:ea typeface="+mj-ea"/>
            <a:cs typeface="+mj-cs"/>
          </a:endParaRPr>
        </a:p>
        <a:p>
          <a:pPr rtl="0"/>
          <a:r>
            <a:rPr kumimoji="0" lang="el-GR" sz="28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Δημιουργία Κ.Ε.Μ</a:t>
          </a:r>
        </a:p>
      </dgm:t>
    </dgm:pt>
    <dgm:pt modelId="{87C99FFC-ADCC-44CD-BCB0-BA410212C11B}" cxnId="{9E6859DB-94F1-42AF-804F-94E9794A1A1F}" type="parTrans">
      <dgm:prSet/>
      <dgm:spPr/>
      <dgm:t>
        <a:bodyPr/>
        <a:lstStyle/>
        <a:p>
          <a:endParaRPr lang="el-GR"/>
        </a:p>
      </dgm:t>
    </dgm:pt>
    <dgm:pt modelId="{97157B35-4CBA-4139-AFA1-65DAF7E52703}" cxnId="{9E6859DB-94F1-42AF-804F-94E9794A1A1F}" type="sibTrans">
      <dgm:prSet/>
      <dgm:spPr/>
      <dgm:t>
        <a:bodyPr/>
        <a:lstStyle/>
        <a:p>
          <a:endParaRPr lang="el-GR"/>
        </a:p>
      </dgm:t>
    </dgm:pt>
    <dgm:pt modelId="{91EBC34C-3E91-4D4A-A4DD-5CE01B36F80F}">
      <dgm:prSet phldrT="[Κείμενο]" custT="1"/>
      <dgm:spPr/>
      <dgm:t>
        <a:bodyPr/>
        <a:lstStyle/>
        <a:p>
          <a:pPr rtl="0"/>
          <a:endParaRPr lang="el-GR" sz="1300" b="1" dirty="0"/>
        </a:p>
      </dgm:t>
    </dgm:pt>
    <dgm:pt modelId="{1D8A280A-2751-4DB8-8F8F-C5FB403DC367}" cxnId="{DC3BFE79-B8C7-4887-ACAA-BA6D8873FBAD}" type="parTrans">
      <dgm:prSet/>
      <dgm:spPr/>
    </dgm:pt>
    <dgm:pt modelId="{C7D125ED-7982-40F6-AA30-9ED9A49E50A0}" cxnId="{DC3BFE79-B8C7-4887-ACAA-BA6D8873FBAD}" type="sibTrans">
      <dgm:prSet/>
      <dgm:spPr/>
    </dgm:pt>
    <dgm:pt modelId="{59BD106E-20DE-49AA-85CA-D31F0BB84875}">
      <dgm:prSet phldrT="[Κείμενο]" custT="1"/>
      <dgm:spPr/>
      <dgm:t>
        <a:bodyPr/>
        <a:lstStyle/>
        <a:p>
          <a:pPr rtl="0"/>
          <a:endParaRPr lang="el-GR" sz="1300" b="1" dirty="0"/>
        </a:p>
      </dgm:t>
    </dgm:pt>
    <dgm:pt modelId="{42116E71-93E8-4C65-B0D3-1980D66D31F9}" cxnId="{33C9D560-87B0-4027-BBDC-7D89E39BC07F}" type="parTrans">
      <dgm:prSet/>
      <dgm:spPr/>
    </dgm:pt>
    <dgm:pt modelId="{17C3FF20-4C77-4969-B1C7-30B66C21C8A9}" cxnId="{33C9D560-87B0-4027-BBDC-7D89E39BC07F}" type="sibTrans">
      <dgm:prSet/>
      <dgm:spPr/>
    </dgm:pt>
    <dgm:pt modelId="{3248E16C-B0C6-4DD3-B78D-3A29CF1740DB}">
      <dgm:prSet phldrT="[Κείμενο]" custT="1"/>
      <dgm:spPr/>
      <dgm:t>
        <a:bodyPr/>
        <a:lstStyle/>
        <a:p>
          <a:pPr rtl="0"/>
          <a:r>
            <a:rPr kumimoji="0" lang="el-GR" sz="14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Σχεδιάστηκαν από το Υπουργείο Εργασίας, Κοινωνικής Ασφάλισης &amp; Κοινωνικής Αλληλεγγύης</a:t>
          </a:r>
          <a:endParaRPr lang="el-GR" sz="1300" b="1" dirty="0"/>
        </a:p>
      </dgm:t>
    </dgm:pt>
    <dgm:pt modelId="{4CA03D63-5D56-4219-828F-A5BF6F7267E7}" cxnId="{332A553B-7DB9-498F-8E82-E48E9E6CCC5A}" type="parTrans">
      <dgm:prSet/>
      <dgm:spPr/>
      <dgm:t>
        <a:bodyPr/>
        <a:lstStyle/>
        <a:p>
          <a:endParaRPr lang="el-GR"/>
        </a:p>
      </dgm:t>
    </dgm:pt>
    <dgm:pt modelId="{327A7B0F-B0EA-49C4-804C-8C6CE45955AF}" cxnId="{332A553B-7DB9-498F-8E82-E48E9E6CCC5A}" type="sibTrans">
      <dgm:prSet/>
      <dgm:spPr/>
      <dgm:t>
        <a:bodyPr/>
        <a:lstStyle/>
        <a:p>
          <a:endParaRPr lang="el-GR"/>
        </a:p>
      </dgm:t>
    </dgm:pt>
    <dgm:pt modelId="{E7087C90-89FF-4BCD-BCEC-BF1847D97387}">
      <dgm:prSet phldrT="[Κείμενο]" custT="1"/>
      <dgm:spPr/>
      <dgm:t>
        <a:bodyPr/>
        <a:lstStyle/>
        <a:p>
          <a:pPr rtl="0"/>
          <a:r>
            <a:rPr kumimoji="0" lang="el-GR" sz="14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Ιδρύθηκαν σε Δήμους</a:t>
          </a:r>
          <a:endParaRPr lang="el-GR" sz="1400" b="1" dirty="0"/>
        </a:p>
      </dgm:t>
    </dgm:pt>
    <dgm:pt modelId="{421FCA31-BCAC-454B-AA83-A1304B669663}" cxnId="{B6EF2BC8-F3D8-4BA6-8D86-373456F9612A}" type="parTrans">
      <dgm:prSet/>
      <dgm:spPr/>
    </dgm:pt>
    <dgm:pt modelId="{BCC445F3-9318-4051-9F1D-08DF0E79C10D}" cxnId="{B6EF2BC8-F3D8-4BA6-8D86-373456F9612A}" type="sibTrans">
      <dgm:prSet/>
      <dgm:spPr/>
    </dgm:pt>
    <dgm:pt modelId="{18A5062B-6C8B-440E-81E9-83ECA3D4703E}" type="pres">
      <dgm:prSet presAssocID="{CB8DEBD4-5697-492F-AB19-3FE3D4EC0F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2F6190A8-2D3A-4457-B718-3676D9436148}" type="pres">
      <dgm:prSet presAssocID="{E2780CA3-2B81-41E1-84DF-B47A4A37E987}" presName="linNode" presStyleCnt="0"/>
      <dgm:spPr/>
    </dgm:pt>
    <dgm:pt modelId="{81F6138B-8CFC-4F83-B943-AD1D816E5207}" type="pres">
      <dgm:prSet presAssocID="{E2780CA3-2B81-41E1-84DF-B47A4A37E98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D12998-9B03-49A7-A8A2-5613713435E5}" type="pres">
      <dgm:prSet presAssocID="{E2780CA3-2B81-41E1-84DF-B47A4A37E98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AD9A1C-6AFC-4BCE-8088-E279BEE1D26E}" type="pres">
      <dgm:prSet presAssocID="{EF219261-1E01-4798-8C76-5D808EE58B7D}" presName="spacing" presStyleCnt="0"/>
      <dgm:spPr/>
    </dgm:pt>
    <dgm:pt modelId="{E64E52C8-93AE-4B2D-94EE-A386F342A8FA}" type="pres">
      <dgm:prSet presAssocID="{7140E3D4-D116-4A36-B21E-1927FBB2B179}" presName="linNode" presStyleCnt="0"/>
      <dgm:spPr/>
    </dgm:pt>
    <dgm:pt modelId="{7A366D82-3ECF-46DD-A26B-9B0619E8F203}" type="pres">
      <dgm:prSet presAssocID="{7140E3D4-D116-4A36-B21E-1927FBB2B17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2E6A67-1AB3-465A-8DBE-CA43EE4098F7}" type="pres">
      <dgm:prSet presAssocID="{7140E3D4-D116-4A36-B21E-1927FBB2B17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A2E8F38-0630-497C-A595-D5EBCFC89057}" srcId="{CB8DEBD4-5697-492F-AB19-3FE3D4EC0FDF}" destId="{E2780CA3-2B81-41E1-84DF-B47A4A37E987}" srcOrd="0" destOrd="0" parTransId="{3CDC10C1-1A4A-4E1C-915F-2D87CA3B6274}" sibTransId="{EF219261-1E01-4798-8C76-5D808EE58B7D}"/>
    <dgm:cxn modelId="{B52DFDAB-E3ED-4A13-9938-7DC4A271B43E}" srcId="{E2780CA3-2B81-41E1-84DF-B47A4A37E987}" destId="{4B6F020F-9EE0-4B2E-983A-FBD095961B22}" srcOrd="0" destOrd="0" parTransId="{9D1FEA8D-01E5-40C0-8B83-41892F4BB5A1}" sibTransId="{851D1B22-3FFC-41E1-AEB0-92B0C419D5BA}"/>
    <dgm:cxn modelId="{B8D06271-0610-411E-976A-4BAAC3E3D17B}" srcId="{E2780CA3-2B81-41E1-84DF-B47A4A37E987}" destId="{B2CA6DC2-4CA8-4F7B-B930-53D571D8D635}" srcOrd="1" destOrd="0" parTransId="{D95F923D-1880-47CC-B497-000B8A4C8B52}" sibTransId="{872AB001-0664-4369-8FC2-D651F9997230}"/>
    <dgm:cxn modelId="{99E3C8E9-C43D-46EE-B40C-717D4723E23F}" srcId="{E2780CA3-2B81-41E1-84DF-B47A4A37E987}" destId="{CC60B75A-375A-434A-9EF0-1CB2FF1C4206}" srcOrd="2" destOrd="0" parTransId="{62C4A577-5F4E-46E4-B1FB-E0BE142E026C}" sibTransId="{78BE25BF-857E-4BCC-93CB-85D2587E0D24}"/>
    <dgm:cxn modelId="{9E6859DB-94F1-42AF-804F-94E9794A1A1F}" srcId="{CB8DEBD4-5697-492F-AB19-3FE3D4EC0FDF}" destId="{7140E3D4-D116-4A36-B21E-1927FBB2B179}" srcOrd="1" destOrd="0" parTransId="{87C99FFC-ADCC-44CD-BCB0-BA410212C11B}" sibTransId="{97157B35-4CBA-4139-AFA1-65DAF7E52703}"/>
    <dgm:cxn modelId="{DC3BFE79-B8C7-4887-ACAA-BA6D8873FBAD}" srcId="{7140E3D4-D116-4A36-B21E-1927FBB2B179}" destId="{91EBC34C-3E91-4D4A-A4DD-5CE01B36F80F}" srcOrd="0" destOrd="1" parTransId="{1D8A280A-2751-4DB8-8F8F-C5FB403DC367}" sibTransId="{C7D125ED-7982-40F6-AA30-9ED9A49E50A0}"/>
    <dgm:cxn modelId="{33C9D560-87B0-4027-BBDC-7D89E39BC07F}" srcId="{7140E3D4-D116-4A36-B21E-1927FBB2B179}" destId="{59BD106E-20DE-49AA-85CA-D31F0BB84875}" srcOrd="1" destOrd="1" parTransId="{42116E71-93E8-4C65-B0D3-1980D66D31F9}" sibTransId="{17C3FF20-4C77-4969-B1C7-30B66C21C8A9}"/>
    <dgm:cxn modelId="{332A553B-7DB9-498F-8E82-E48E9E6CCC5A}" srcId="{7140E3D4-D116-4A36-B21E-1927FBB2B179}" destId="{3248E16C-B0C6-4DD3-B78D-3A29CF1740DB}" srcOrd="2" destOrd="1" parTransId="{4CA03D63-5D56-4219-828F-A5BF6F7267E7}" sibTransId="{327A7B0F-B0EA-49C4-804C-8C6CE45955AF}"/>
    <dgm:cxn modelId="{B6EF2BC8-F3D8-4BA6-8D86-373456F9612A}" srcId="{7140E3D4-D116-4A36-B21E-1927FBB2B179}" destId="{E7087C90-89FF-4BCD-BCEC-BF1847D97387}" srcOrd="3" destOrd="1" parTransId="{421FCA31-BCAC-454B-AA83-A1304B669663}" sibTransId="{BCC445F3-9318-4051-9F1D-08DF0E79C10D}"/>
    <dgm:cxn modelId="{BA1163BA-F792-4662-85DC-C59779947A58}" type="presOf" srcId="{CB8DEBD4-5697-492F-AB19-3FE3D4EC0FDF}" destId="{18A5062B-6C8B-440E-81E9-83ECA3D4703E}" srcOrd="0" destOrd="0" presId="urn:microsoft.com/office/officeart/2005/8/layout/vList6"/>
    <dgm:cxn modelId="{D01FC96B-9DCA-4FEB-A6B2-BC77AF8149E7}" type="presParOf" srcId="{18A5062B-6C8B-440E-81E9-83ECA3D4703E}" destId="{2F6190A8-2D3A-4457-B718-3676D9436148}" srcOrd="0" destOrd="0" presId="urn:microsoft.com/office/officeart/2005/8/layout/vList6"/>
    <dgm:cxn modelId="{81679901-F236-4E1C-BB80-6358B78948F5}" type="presParOf" srcId="{2F6190A8-2D3A-4457-B718-3676D9436148}" destId="{81F6138B-8CFC-4F83-B943-AD1D816E5207}" srcOrd="0" destOrd="0" presId="urn:microsoft.com/office/officeart/2005/8/layout/vList6"/>
    <dgm:cxn modelId="{F49C32A4-43F4-45D3-A082-F1A4741E9D5D}" type="presOf" srcId="{E2780CA3-2B81-41E1-84DF-B47A4A37E987}" destId="{81F6138B-8CFC-4F83-B943-AD1D816E5207}" srcOrd="0" destOrd="0" presId="urn:microsoft.com/office/officeart/2005/8/layout/vList6"/>
    <dgm:cxn modelId="{CEF7B01E-B02C-485F-B5AE-CFE4574C2B4D}" type="presParOf" srcId="{2F6190A8-2D3A-4457-B718-3676D9436148}" destId="{8ED12998-9B03-49A7-A8A2-5613713435E5}" srcOrd="1" destOrd="0" presId="urn:microsoft.com/office/officeart/2005/8/layout/vList6"/>
    <dgm:cxn modelId="{5C358316-C715-4E29-8EC4-915730DF4C65}" type="presOf" srcId="{4B6F020F-9EE0-4B2E-983A-FBD095961B22}" destId="{8ED12998-9B03-49A7-A8A2-5613713435E5}" srcOrd="0" destOrd="0" presId="urn:microsoft.com/office/officeart/2005/8/layout/vList6"/>
    <dgm:cxn modelId="{01969A8F-223D-45F1-8AAA-48A2AFD7BC56}" type="presOf" srcId="{B2CA6DC2-4CA8-4F7B-B930-53D571D8D635}" destId="{8ED12998-9B03-49A7-A8A2-5613713435E5}" srcOrd="0" destOrd="1" presId="urn:microsoft.com/office/officeart/2005/8/layout/vList6"/>
    <dgm:cxn modelId="{AB8FD73E-CA99-4CE8-8BD0-405E5718D4F6}" type="presOf" srcId="{CC60B75A-375A-434A-9EF0-1CB2FF1C4206}" destId="{8ED12998-9B03-49A7-A8A2-5613713435E5}" srcOrd="0" destOrd="2" presId="urn:microsoft.com/office/officeart/2005/8/layout/vList6"/>
    <dgm:cxn modelId="{1807BA9E-0937-41DF-A043-5BBBE1EFBAAC}" type="presParOf" srcId="{18A5062B-6C8B-440E-81E9-83ECA3D4703E}" destId="{B3AD9A1C-6AFC-4BCE-8088-E279BEE1D26E}" srcOrd="1" destOrd="0" presId="urn:microsoft.com/office/officeart/2005/8/layout/vList6"/>
    <dgm:cxn modelId="{62553188-3B48-4609-86D5-71FC298BDC79}" type="presParOf" srcId="{18A5062B-6C8B-440E-81E9-83ECA3D4703E}" destId="{E64E52C8-93AE-4B2D-94EE-A386F342A8FA}" srcOrd="2" destOrd="0" presId="urn:microsoft.com/office/officeart/2005/8/layout/vList6"/>
    <dgm:cxn modelId="{A5783643-0683-48A2-9D15-19FB7F951D75}" type="presParOf" srcId="{E64E52C8-93AE-4B2D-94EE-A386F342A8FA}" destId="{7A366D82-3ECF-46DD-A26B-9B0619E8F203}" srcOrd="0" destOrd="2" presId="urn:microsoft.com/office/officeart/2005/8/layout/vList6"/>
    <dgm:cxn modelId="{A0DF1C42-EDD6-4941-ACE5-EE7504BD48AC}" type="presOf" srcId="{7140E3D4-D116-4A36-B21E-1927FBB2B179}" destId="{7A366D82-3ECF-46DD-A26B-9B0619E8F203}" srcOrd="0" destOrd="0" presId="urn:microsoft.com/office/officeart/2005/8/layout/vList6"/>
    <dgm:cxn modelId="{B1BC1C87-757E-43D7-821C-22F4CBE7C6EF}" type="presParOf" srcId="{E64E52C8-93AE-4B2D-94EE-A386F342A8FA}" destId="{C12E6A67-1AB3-465A-8DBE-CA43EE4098F7}" srcOrd="1" destOrd="2" presId="urn:microsoft.com/office/officeart/2005/8/layout/vList6"/>
    <dgm:cxn modelId="{268EEA49-CA34-489D-B5D0-BDBF6EED024D}" type="presOf" srcId="{91EBC34C-3E91-4D4A-A4DD-5CE01B36F80F}" destId="{C12E6A67-1AB3-465A-8DBE-CA43EE4098F7}" srcOrd="0" destOrd="0" presId="urn:microsoft.com/office/officeart/2005/8/layout/vList6"/>
    <dgm:cxn modelId="{E5C7D7CD-4D7B-4327-88FC-741343D5D108}" type="presOf" srcId="{59BD106E-20DE-49AA-85CA-D31F0BB84875}" destId="{C12E6A67-1AB3-465A-8DBE-CA43EE4098F7}" srcOrd="0" destOrd="1" presId="urn:microsoft.com/office/officeart/2005/8/layout/vList6"/>
    <dgm:cxn modelId="{97DBC8B6-E2F5-4403-A420-A68F79E9891F}" type="presOf" srcId="{3248E16C-B0C6-4DD3-B78D-3A29CF1740DB}" destId="{C12E6A67-1AB3-465A-8DBE-CA43EE4098F7}" srcOrd="0" destOrd="2" presId="urn:microsoft.com/office/officeart/2005/8/layout/vList6"/>
    <dgm:cxn modelId="{62AA3016-680D-40E7-A619-23291BEB77B1}" type="presOf" srcId="{E7087C90-89FF-4BCD-BCEC-BF1847D97387}" destId="{C12E6A67-1AB3-465A-8DBE-CA43EE4098F7}" srcOrd="0" destOrd="3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8DEBD4-5697-492F-AB19-3FE3D4EC0FDF}" type="doc">
      <dgm:prSet loTypeId="urn:microsoft.com/office/officeart/2005/8/layout/vList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E2780CA3-2B81-41E1-84DF-B47A4A37E987}">
      <dgm:prSet phldrT="[Κείμενο]" custT="1"/>
      <dgm:spPr/>
      <dgm:t>
        <a:bodyPr/>
        <a:lstStyle/>
        <a:p>
          <a:pPr rtl="0"/>
          <a:endParaRPr lang="el-GR" sz="2800" b="1" u="none" dirty="0" smtClean="0"/>
        </a:p>
        <a:p>
          <a:pPr rtl="0"/>
          <a:r>
            <a:rPr lang="el-GR" sz="2800" b="1" u="none" dirty="0" smtClean="0"/>
            <a:t>Θεσμοθέτηση</a:t>
          </a:r>
          <a:r>
            <a:rPr lang="el-GR" sz="2800" b="1" u="none" baseline="0" dirty="0" smtClean="0"/>
            <a:t> &amp; Χρηματοδότηση</a:t>
          </a:r>
          <a:endParaRPr lang="el-GR" sz="2800" b="1" u="none" dirty="0"/>
        </a:p>
      </dgm:t>
    </dgm:pt>
    <dgm:pt modelId="{3CDC10C1-1A4A-4E1C-915F-2D87CA3B6274}" cxnId="{AEFA619D-58A8-4D29-BE2B-6B19F4D97327}" type="parTrans">
      <dgm:prSet/>
      <dgm:spPr/>
      <dgm:t>
        <a:bodyPr/>
        <a:lstStyle/>
        <a:p>
          <a:endParaRPr lang="el-GR"/>
        </a:p>
      </dgm:t>
    </dgm:pt>
    <dgm:pt modelId="{EF219261-1E01-4798-8C76-5D808EE58B7D}" cxnId="{AEFA619D-58A8-4D29-BE2B-6B19F4D97327}" type="sibTrans">
      <dgm:prSet/>
      <dgm:spPr/>
      <dgm:t>
        <a:bodyPr/>
        <a:lstStyle/>
        <a:p>
          <a:endParaRPr lang="el-GR"/>
        </a:p>
      </dgm:t>
    </dgm:pt>
    <dgm:pt modelId="{4B6F020F-9EE0-4B2E-983A-FBD095961B22}">
      <dgm:prSet phldrT="[Κείμενο]" custT="1"/>
      <dgm:spPr/>
      <dgm:t>
        <a:bodyPr/>
        <a:lstStyle/>
        <a:p>
          <a:pPr algn="l"/>
          <a:r>
            <a:rPr lang="el-GR" sz="1400" b="1" dirty="0" smtClean="0"/>
            <a:t>Θεσμοθετήθηκαν με τον Ν.4445/2016 Εθνικού Μηχανισμού Συντονισμού, Παρακολούθησης &amp; Αξιολόγησης των Πολιτικών Κοινωνικής Ένταξης &amp; Κοινωνικής Συνοχής</a:t>
          </a:r>
          <a:endParaRPr lang="el-GR" sz="1400" b="1" dirty="0"/>
        </a:p>
      </dgm:t>
    </dgm:pt>
    <dgm:pt modelId="{9D1FEA8D-01E5-40C0-8B83-41892F4BB5A1}" cxnId="{4CBB8334-0B89-4368-AB9D-1B4A3AAD864E}" type="parTrans">
      <dgm:prSet/>
      <dgm:spPr/>
      <dgm:t>
        <a:bodyPr/>
        <a:lstStyle/>
        <a:p>
          <a:endParaRPr lang="el-GR"/>
        </a:p>
      </dgm:t>
    </dgm:pt>
    <dgm:pt modelId="{851D1B22-3FFC-41E1-AEB0-92B0C419D5BA}" cxnId="{4CBB8334-0B89-4368-AB9D-1B4A3AAD864E}" type="sibTrans">
      <dgm:prSet/>
      <dgm:spPr/>
      <dgm:t>
        <a:bodyPr/>
        <a:lstStyle/>
        <a:p>
          <a:endParaRPr lang="el-GR"/>
        </a:p>
      </dgm:t>
    </dgm:pt>
    <dgm:pt modelId="{7140E3D4-D116-4A36-B21E-1927FBB2B179}">
      <dgm:prSet phldrT="[Κείμενο]" custT="1"/>
      <dgm:spPr/>
      <dgm:t>
        <a:bodyPr/>
        <a:lstStyle/>
        <a:p>
          <a:pPr rtl="0"/>
          <a:endParaRPr kumimoji="0" lang="el-GR" sz="2800" b="1" i="0" u="none" strike="noStrike" cap="none" spc="0" normalizeH="0" baseline="0" noProof="0" dirty="0" smtClean="0">
            <a:effectLst/>
            <a:uLnTx/>
            <a:uFillTx/>
            <a:latin typeface="+mj-lt"/>
            <a:ea typeface="+mj-ea"/>
            <a:cs typeface="+mj-cs"/>
          </a:endParaRPr>
        </a:p>
        <a:p>
          <a:pPr rtl="0"/>
          <a:r>
            <a:rPr kumimoji="0" lang="el-GR" sz="28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Στελέχωση</a:t>
          </a:r>
        </a:p>
      </dgm:t>
    </dgm:pt>
    <dgm:pt modelId="{87C99FFC-ADCC-44CD-BCB0-BA410212C11B}" cxnId="{007931A8-EAC9-41F3-BB0A-6F3C76C2F0C9}" type="parTrans">
      <dgm:prSet/>
      <dgm:spPr/>
      <dgm:t>
        <a:bodyPr/>
        <a:lstStyle/>
        <a:p>
          <a:endParaRPr lang="el-GR"/>
        </a:p>
      </dgm:t>
    </dgm:pt>
    <dgm:pt modelId="{97157B35-4CBA-4139-AFA1-65DAF7E52703}" cxnId="{007931A8-EAC9-41F3-BB0A-6F3C76C2F0C9}" type="sibTrans">
      <dgm:prSet/>
      <dgm:spPr/>
      <dgm:t>
        <a:bodyPr/>
        <a:lstStyle/>
        <a:p>
          <a:endParaRPr lang="el-GR"/>
        </a:p>
      </dgm:t>
    </dgm:pt>
    <dgm:pt modelId="{3248E16C-B0C6-4DD3-B78D-3A29CF1740DB}">
      <dgm:prSet phldrT="[Κείμενο]"/>
      <dgm:spPr/>
      <dgm:t>
        <a:bodyPr/>
        <a:lstStyle/>
        <a:p>
          <a:pPr rtl="0"/>
          <a:r>
            <a:rPr lang="el-GR" b="1" dirty="0" smtClean="0"/>
            <a:t>Συντονιστές</a:t>
          </a:r>
          <a:endParaRPr lang="el-GR" b="1" dirty="0"/>
        </a:p>
      </dgm:t>
    </dgm:pt>
    <dgm:pt modelId="{4CA03D63-5D56-4219-828F-A5BF6F7267E7}" cxnId="{5CE856D4-1F51-4D4E-83CB-D672CD9B8AE2}" type="parTrans">
      <dgm:prSet/>
      <dgm:spPr/>
      <dgm:t>
        <a:bodyPr/>
        <a:lstStyle/>
        <a:p>
          <a:endParaRPr lang="el-GR"/>
        </a:p>
      </dgm:t>
    </dgm:pt>
    <dgm:pt modelId="{327A7B0F-B0EA-49C4-804C-8C6CE45955AF}" cxnId="{5CE856D4-1F51-4D4E-83CB-D672CD9B8AE2}" type="sibTrans">
      <dgm:prSet/>
      <dgm:spPr/>
      <dgm:t>
        <a:bodyPr/>
        <a:lstStyle/>
        <a:p>
          <a:endParaRPr lang="el-GR"/>
        </a:p>
      </dgm:t>
    </dgm:pt>
    <dgm:pt modelId="{4645C5FB-3EEE-4225-89C6-DF9679FFA9C9}">
      <dgm:prSet/>
      <dgm:spPr/>
      <dgm:t>
        <a:bodyPr/>
        <a:lstStyle/>
        <a:p>
          <a:endParaRPr lang="el-GR" sz="1200" b="1" dirty="0"/>
        </a:p>
      </dgm:t>
    </dgm:pt>
    <dgm:pt modelId="{0B6C8CE0-87D2-44A7-8B90-097185637B11}" cxnId="{4D3CC288-7A56-407B-9395-596DF521DFA3}" type="parTrans">
      <dgm:prSet/>
      <dgm:spPr/>
      <dgm:t>
        <a:bodyPr/>
        <a:lstStyle/>
        <a:p>
          <a:endParaRPr lang="el-GR"/>
        </a:p>
      </dgm:t>
    </dgm:pt>
    <dgm:pt modelId="{30A640C9-CC9E-4255-B3B2-76D3383F20AE}" cxnId="{4D3CC288-7A56-407B-9395-596DF521DFA3}" type="sibTrans">
      <dgm:prSet/>
      <dgm:spPr/>
      <dgm:t>
        <a:bodyPr/>
        <a:lstStyle/>
        <a:p>
          <a:endParaRPr lang="el-GR"/>
        </a:p>
      </dgm:t>
    </dgm:pt>
    <dgm:pt modelId="{24E6BF37-F51F-463D-B6BA-861939CDE451}">
      <dgm:prSet custT="1"/>
      <dgm:spPr/>
      <dgm:t>
        <a:bodyPr/>
        <a:lstStyle/>
        <a:p>
          <a:pPr rtl="0"/>
          <a:r>
            <a:rPr kumimoji="0" lang="el-GR" sz="14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Χρηματοδοτούνται από το ΕΚΤ+ στο πλαίσιο των Περιφερειακών Επιχειρησιακών Προγραμμάτων του ΕΣΠΑ 2021- 2027</a:t>
          </a:r>
          <a:endParaRPr lang="el-GR" sz="1400" b="1" dirty="0"/>
        </a:p>
      </dgm:t>
    </dgm:pt>
    <dgm:pt modelId="{A972C8D4-F39E-4657-ABB1-37B7F530E3D2}" cxnId="{23C09747-A356-4809-B40A-B93925540030}" type="parTrans">
      <dgm:prSet/>
      <dgm:spPr/>
      <dgm:t>
        <a:bodyPr/>
        <a:lstStyle/>
        <a:p>
          <a:endParaRPr lang="el-GR"/>
        </a:p>
      </dgm:t>
    </dgm:pt>
    <dgm:pt modelId="{1738C00F-ACF8-4AD4-9501-C0D1048E088C}" cxnId="{23C09747-A356-4809-B40A-B93925540030}" type="sibTrans">
      <dgm:prSet/>
      <dgm:spPr/>
      <dgm:t>
        <a:bodyPr/>
        <a:lstStyle/>
        <a:p>
          <a:endParaRPr lang="el-GR"/>
        </a:p>
      </dgm:t>
    </dgm:pt>
    <dgm:pt modelId="{951BE739-6E5A-40FB-9FFE-77FF3DCBA4BC}">
      <dgm:prSet/>
      <dgm:spPr/>
      <dgm:t>
        <a:bodyPr/>
        <a:lstStyle/>
        <a:p>
          <a:r>
            <a:rPr lang="el-GR" b="1" dirty="0" smtClean="0"/>
            <a:t>Πολιτισμικοί Διαμεσολαβητές</a:t>
          </a:r>
          <a:endParaRPr lang="el-GR" b="1" dirty="0"/>
        </a:p>
      </dgm:t>
    </dgm:pt>
    <dgm:pt modelId="{C3DFDE4E-954E-4165-A084-FC13A9B288C4}" cxnId="{2568B507-EECE-4D7F-866C-BBB2E55E7019}" type="parTrans">
      <dgm:prSet/>
      <dgm:spPr/>
      <dgm:t>
        <a:bodyPr/>
        <a:lstStyle/>
        <a:p>
          <a:endParaRPr lang="el-GR"/>
        </a:p>
      </dgm:t>
    </dgm:pt>
    <dgm:pt modelId="{CD1CAF92-E5DB-418E-8A5A-0E02362B0B8B}" cxnId="{2568B507-EECE-4D7F-866C-BBB2E55E7019}" type="sibTrans">
      <dgm:prSet/>
      <dgm:spPr/>
      <dgm:t>
        <a:bodyPr/>
        <a:lstStyle/>
        <a:p>
          <a:endParaRPr lang="el-GR"/>
        </a:p>
      </dgm:t>
    </dgm:pt>
    <dgm:pt modelId="{8DA2DDD5-F64C-4C75-9012-3ADFFF2884A1}">
      <dgm:prSet/>
      <dgm:spPr/>
      <dgm:t>
        <a:bodyPr/>
        <a:lstStyle/>
        <a:p>
          <a:r>
            <a:rPr lang="el-GR" b="1" dirty="0" smtClean="0"/>
            <a:t>Κοινωνικοί Λειτουργοί</a:t>
          </a:r>
          <a:endParaRPr lang="el-GR" b="1" dirty="0"/>
        </a:p>
      </dgm:t>
    </dgm:pt>
    <dgm:pt modelId="{4B907A63-5582-4B39-8902-9B2E936F6C35}" cxnId="{6DEABF6A-B571-43C7-BE62-4296CE76EE42}" type="parTrans">
      <dgm:prSet/>
      <dgm:spPr/>
      <dgm:t>
        <a:bodyPr/>
        <a:lstStyle/>
        <a:p>
          <a:endParaRPr lang="el-GR"/>
        </a:p>
      </dgm:t>
    </dgm:pt>
    <dgm:pt modelId="{71FF245D-3C75-4F31-8066-8461939693B5}" cxnId="{6DEABF6A-B571-43C7-BE62-4296CE76EE42}" type="sibTrans">
      <dgm:prSet/>
      <dgm:spPr/>
      <dgm:t>
        <a:bodyPr/>
        <a:lstStyle/>
        <a:p>
          <a:endParaRPr lang="el-GR"/>
        </a:p>
      </dgm:t>
    </dgm:pt>
    <dgm:pt modelId="{D2240AE2-7037-4BFB-85D1-83A3CFB09FDF}">
      <dgm:prSet/>
      <dgm:spPr/>
      <dgm:t>
        <a:bodyPr/>
        <a:lstStyle/>
        <a:p>
          <a:r>
            <a:rPr lang="el-GR" b="1" dirty="0" smtClean="0"/>
            <a:t>Ψυχολόγοι</a:t>
          </a:r>
          <a:endParaRPr lang="el-GR" b="1" dirty="0"/>
        </a:p>
      </dgm:t>
    </dgm:pt>
    <dgm:pt modelId="{589BD5B2-A408-4EF3-8D1B-D5DD312512CD}" cxnId="{CC87A7C5-70E1-45FC-8C66-A4D0703E34AA}" type="parTrans">
      <dgm:prSet/>
      <dgm:spPr/>
      <dgm:t>
        <a:bodyPr/>
        <a:lstStyle/>
        <a:p>
          <a:endParaRPr lang="el-GR"/>
        </a:p>
      </dgm:t>
    </dgm:pt>
    <dgm:pt modelId="{DF6E8DAA-500B-40CF-BCC9-0E4AAAA6B9BF}" cxnId="{CC87A7C5-70E1-45FC-8C66-A4D0703E34AA}" type="sibTrans">
      <dgm:prSet/>
      <dgm:spPr/>
      <dgm:t>
        <a:bodyPr/>
        <a:lstStyle/>
        <a:p>
          <a:endParaRPr lang="el-GR"/>
        </a:p>
      </dgm:t>
    </dgm:pt>
    <dgm:pt modelId="{CBF1F3D1-B11C-45C7-BAB2-FC27A63C0587}">
      <dgm:prSet/>
      <dgm:spPr/>
      <dgm:t>
        <a:bodyPr/>
        <a:lstStyle/>
        <a:p>
          <a:r>
            <a:rPr lang="el-GR" b="1" dirty="0" smtClean="0"/>
            <a:t>Νομικοί</a:t>
          </a:r>
          <a:endParaRPr lang="el-GR" b="1" dirty="0"/>
        </a:p>
      </dgm:t>
    </dgm:pt>
    <dgm:pt modelId="{50983E29-C247-4E3D-94E2-426B7819E53A}" cxnId="{1A393B11-82CF-4B42-80F1-387F8F64D846}" type="parTrans">
      <dgm:prSet/>
      <dgm:spPr/>
      <dgm:t>
        <a:bodyPr/>
        <a:lstStyle/>
        <a:p>
          <a:endParaRPr lang="el-GR"/>
        </a:p>
      </dgm:t>
    </dgm:pt>
    <dgm:pt modelId="{8464FC2C-9190-4682-98F3-28D2F40B806F}" cxnId="{1A393B11-82CF-4B42-80F1-387F8F64D846}" type="sibTrans">
      <dgm:prSet/>
      <dgm:spPr/>
      <dgm:t>
        <a:bodyPr/>
        <a:lstStyle/>
        <a:p>
          <a:endParaRPr lang="el-GR"/>
        </a:p>
      </dgm:t>
    </dgm:pt>
    <dgm:pt modelId="{D91C3688-D930-40DA-8319-F08B70847C96}">
      <dgm:prSet/>
      <dgm:spPr/>
      <dgm:t>
        <a:bodyPr/>
        <a:lstStyle/>
        <a:p>
          <a:r>
            <a:rPr lang="el-GR" b="1" dirty="0" smtClean="0"/>
            <a:t>Φιλόλογοι</a:t>
          </a:r>
          <a:endParaRPr lang="el-GR" b="1" dirty="0"/>
        </a:p>
      </dgm:t>
    </dgm:pt>
    <dgm:pt modelId="{4B6E81FB-65C1-48D3-B128-8F3C0CD3EF85}" cxnId="{515FDA39-7D58-4C21-A165-B8782B90F7FE}" type="parTrans">
      <dgm:prSet/>
      <dgm:spPr/>
      <dgm:t>
        <a:bodyPr/>
        <a:lstStyle/>
        <a:p>
          <a:endParaRPr lang="el-GR"/>
        </a:p>
      </dgm:t>
    </dgm:pt>
    <dgm:pt modelId="{0BDA2AD5-94CD-4CD3-B4EC-C61B12875278}" cxnId="{515FDA39-7D58-4C21-A165-B8782B90F7FE}" type="sibTrans">
      <dgm:prSet/>
      <dgm:spPr/>
      <dgm:t>
        <a:bodyPr/>
        <a:lstStyle/>
        <a:p>
          <a:endParaRPr lang="el-GR"/>
        </a:p>
      </dgm:t>
    </dgm:pt>
    <dgm:pt modelId="{18A5062B-6C8B-440E-81E9-83ECA3D4703E}" type="pres">
      <dgm:prSet presAssocID="{CB8DEBD4-5697-492F-AB19-3FE3D4EC0F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2F6190A8-2D3A-4457-B718-3676D9436148}" type="pres">
      <dgm:prSet presAssocID="{E2780CA3-2B81-41E1-84DF-B47A4A37E987}" presName="linNode" presStyleCnt="0"/>
      <dgm:spPr/>
    </dgm:pt>
    <dgm:pt modelId="{81F6138B-8CFC-4F83-B943-AD1D816E5207}" type="pres">
      <dgm:prSet presAssocID="{E2780CA3-2B81-41E1-84DF-B47A4A37E987}" presName="parentShp" presStyleLbl="node1" presStyleIdx="0" presStyleCnt="2" custScaleX="11467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D12998-9B03-49A7-A8A2-5613713435E5}" type="pres">
      <dgm:prSet presAssocID="{E2780CA3-2B81-41E1-84DF-B47A4A37E987}" presName="childShp" presStyleLbl="bgAccFollowNode1" presStyleIdx="0" presStyleCnt="2" custScaleY="1166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AD9A1C-6AFC-4BCE-8088-E279BEE1D26E}" type="pres">
      <dgm:prSet presAssocID="{EF219261-1E01-4798-8C76-5D808EE58B7D}" presName="spacing" presStyleCnt="0"/>
      <dgm:spPr/>
    </dgm:pt>
    <dgm:pt modelId="{E64E52C8-93AE-4B2D-94EE-A386F342A8FA}" type="pres">
      <dgm:prSet presAssocID="{7140E3D4-D116-4A36-B21E-1927FBB2B179}" presName="linNode" presStyleCnt="0"/>
      <dgm:spPr/>
    </dgm:pt>
    <dgm:pt modelId="{7A366D82-3ECF-46DD-A26B-9B0619E8F203}" type="pres">
      <dgm:prSet presAssocID="{7140E3D4-D116-4A36-B21E-1927FBB2B17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2E6A67-1AB3-465A-8DBE-CA43EE4098F7}" type="pres">
      <dgm:prSet presAssocID="{7140E3D4-D116-4A36-B21E-1927FBB2B17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D3CC288-7A56-407B-9395-596DF521DFA3}" srcId="{E2780CA3-2B81-41E1-84DF-B47A4A37E987}" destId="{4645C5FB-3EEE-4225-89C6-DF9679FFA9C9}" srcOrd="2" destOrd="0" parTransId="{0B6C8CE0-87D2-44A7-8B90-097185637B11}" sibTransId="{30A640C9-CC9E-4255-B3B2-76D3383F20AE}"/>
    <dgm:cxn modelId="{7763406A-4B0F-4DFE-8A39-30A1B78CD7AE}" type="presOf" srcId="{4B6F020F-9EE0-4B2E-983A-FBD095961B22}" destId="{8ED12998-9B03-49A7-A8A2-5613713435E5}" srcOrd="0" destOrd="0" presId="urn:microsoft.com/office/officeart/2005/8/layout/vList6"/>
    <dgm:cxn modelId="{2300DF7D-1D38-4884-AF09-D75B93A27D2B}" type="presOf" srcId="{8DA2DDD5-F64C-4C75-9012-3ADFFF2884A1}" destId="{C12E6A67-1AB3-465A-8DBE-CA43EE4098F7}" srcOrd="0" destOrd="2" presId="urn:microsoft.com/office/officeart/2005/8/layout/vList6"/>
    <dgm:cxn modelId="{0695702B-F73B-4050-99A2-A4DD47C2F01B}" type="presOf" srcId="{4645C5FB-3EEE-4225-89C6-DF9679FFA9C9}" destId="{8ED12998-9B03-49A7-A8A2-5613713435E5}" srcOrd="0" destOrd="2" presId="urn:microsoft.com/office/officeart/2005/8/layout/vList6"/>
    <dgm:cxn modelId="{AEFA619D-58A8-4D29-BE2B-6B19F4D97327}" srcId="{CB8DEBD4-5697-492F-AB19-3FE3D4EC0FDF}" destId="{E2780CA3-2B81-41E1-84DF-B47A4A37E987}" srcOrd="0" destOrd="0" parTransId="{3CDC10C1-1A4A-4E1C-915F-2D87CA3B6274}" sibTransId="{EF219261-1E01-4798-8C76-5D808EE58B7D}"/>
    <dgm:cxn modelId="{228314B8-57B9-4F38-B0C0-87C5B06AD4CD}" type="presOf" srcId="{CB8DEBD4-5697-492F-AB19-3FE3D4EC0FDF}" destId="{18A5062B-6C8B-440E-81E9-83ECA3D4703E}" srcOrd="0" destOrd="0" presId="urn:microsoft.com/office/officeart/2005/8/layout/vList6"/>
    <dgm:cxn modelId="{C3DAC721-227A-4179-B66B-41F800BDB6F5}" type="presOf" srcId="{D2240AE2-7037-4BFB-85D1-83A3CFB09FDF}" destId="{C12E6A67-1AB3-465A-8DBE-CA43EE4098F7}" srcOrd="0" destOrd="3" presId="urn:microsoft.com/office/officeart/2005/8/layout/vList6"/>
    <dgm:cxn modelId="{007931A8-EAC9-41F3-BB0A-6F3C76C2F0C9}" srcId="{CB8DEBD4-5697-492F-AB19-3FE3D4EC0FDF}" destId="{7140E3D4-D116-4A36-B21E-1927FBB2B179}" srcOrd="1" destOrd="0" parTransId="{87C99FFC-ADCC-44CD-BCB0-BA410212C11B}" sibTransId="{97157B35-4CBA-4139-AFA1-65DAF7E52703}"/>
    <dgm:cxn modelId="{D9030D7B-E0E8-42E1-936E-5DCFAE73D79F}" type="presOf" srcId="{D91C3688-D930-40DA-8319-F08B70847C96}" destId="{C12E6A67-1AB3-465A-8DBE-CA43EE4098F7}" srcOrd="0" destOrd="5" presId="urn:microsoft.com/office/officeart/2005/8/layout/vList6"/>
    <dgm:cxn modelId="{2568B507-EECE-4D7F-866C-BBB2E55E7019}" srcId="{7140E3D4-D116-4A36-B21E-1927FBB2B179}" destId="{951BE739-6E5A-40FB-9FFE-77FF3DCBA4BC}" srcOrd="1" destOrd="0" parTransId="{C3DFDE4E-954E-4165-A084-FC13A9B288C4}" sibTransId="{CD1CAF92-E5DB-418E-8A5A-0E02362B0B8B}"/>
    <dgm:cxn modelId="{CC87A7C5-70E1-45FC-8C66-A4D0703E34AA}" srcId="{7140E3D4-D116-4A36-B21E-1927FBB2B179}" destId="{D2240AE2-7037-4BFB-85D1-83A3CFB09FDF}" srcOrd="3" destOrd="0" parTransId="{589BD5B2-A408-4EF3-8D1B-D5DD312512CD}" sibTransId="{DF6E8DAA-500B-40CF-BCC9-0E4AAAA6B9BF}"/>
    <dgm:cxn modelId="{6DEABF6A-B571-43C7-BE62-4296CE76EE42}" srcId="{7140E3D4-D116-4A36-B21E-1927FBB2B179}" destId="{8DA2DDD5-F64C-4C75-9012-3ADFFF2884A1}" srcOrd="2" destOrd="0" parTransId="{4B907A63-5582-4B39-8902-9B2E936F6C35}" sibTransId="{71FF245D-3C75-4F31-8066-8461939693B5}"/>
    <dgm:cxn modelId="{23C09747-A356-4809-B40A-B93925540030}" srcId="{E2780CA3-2B81-41E1-84DF-B47A4A37E987}" destId="{24E6BF37-F51F-463D-B6BA-861939CDE451}" srcOrd="1" destOrd="0" parTransId="{A972C8D4-F39E-4657-ABB1-37B7F530E3D2}" sibTransId="{1738C00F-ACF8-4AD4-9501-C0D1048E088C}"/>
    <dgm:cxn modelId="{122920C6-56CF-4749-96E5-1CF00422BFFE}" type="presOf" srcId="{E2780CA3-2B81-41E1-84DF-B47A4A37E987}" destId="{81F6138B-8CFC-4F83-B943-AD1D816E5207}" srcOrd="0" destOrd="0" presId="urn:microsoft.com/office/officeart/2005/8/layout/vList6"/>
    <dgm:cxn modelId="{B246E1BD-79B6-494E-A3B4-AB018FAE7C9D}" type="presOf" srcId="{CBF1F3D1-B11C-45C7-BAB2-FC27A63C0587}" destId="{C12E6A67-1AB3-465A-8DBE-CA43EE4098F7}" srcOrd="0" destOrd="4" presId="urn:microsoft.com/office/officeart/2005/8/layout/vList6"/>
    <dgm:cxn modelId="{F44612DC-5690-479E-A976-5F46393979A6}" type="presOf" srcId="{24E6BF37-F51F-463D-B6BA-861939CDE451}" destId="{8ED12998-9B03-49A7-A8A2-5613713435E5}" srcOrd="0" destOrd="1" presId="urn:microsoft.com/office/officeart/2005/8/layout/vList6"/>
    <dgm:cxn modelId="{455B55D4-2E5A-4AF4-82D3-21FA641998B3}" type="presOf" srcId="{3248E16C-B0C6-4DD3-B78D-3A29CF1740DB}" destId="{C12E6A67-1AB3-465A-8DBE-CA43EE4098F7}" srcOrd="0" destOrd="0" presId="urn:microsoft.com/office/officeart/2005/8/layout/vList6"/>
    <dgm:cxn modelId="{C2346611-8E27-446B-86C4-5DF9564EB51D}" type="presOf" srcId="{951BE739-6E5A-40FB-9FFE-77FF3DCBA4BC}" destId="{C12E6A67-1AB3-465A-8DBE-CA43EE4098F7}" srcOrd="0" destOrd="1" presId="urn:microsoft.com/office/officeart/2005/8/layout/vList6"/>
    <dgm:cxn modelId="{515FDA39-7D58-4C21-A165-B8782B90F7FE}" srcId="{7140E3D4-D116-4A36-B21E-1927FBB2B179}" destId="{D91C3688-D930-40DA-8319-F08B70847C96}" srcOrd="5" destOrd="0" parTransId="{4B6E81FB-65C1-48D3-B128-8F3C0CD3EF85}" sibTransId="{0BDA2AD5-94CD-4CD3-B4EC-C61B12875278}"/>
    <dgm:cxn modelId="{5CE856D4-1F51-4D4E-83CB-D672CD9B8AE2}" srcId="{7140E3D4-D116-4A36-B21E-1927FBB2B179}" destId="{3248E16C-B0C6-4DD3-B78D-3A29CF1740DB}" srcOrd="0" destOrd="0" parTransId="{4CA03D63-5D56-4219-828F-A5BF6F7267E7}" sibTransId="{327A7B0F-B0EA-49C4-804C-8C6CE45955AF}"/>
    <dgm:cxn modelId="{1A393B11-82CF-4B42-80F1-387F8F64D846}" srcId="{7140E3D4-D116-4A36-B21E-1927FBB2B179}" destId="{CBF1F3D1-B11C-45C7-BAB2-FC27A63C0587}" srcOrd="4" destOrd="0" parTransId="{50983E29-C247-4E3D-94E2-426B7819E53A}" sibTransId="{8464FC2C-9190-4682-98F3-28D2F40B806F}"/>
    <dgm:cxn modelId="{4CBB8334-0B89-4368-AB9D-1B4A3AAD864E}" srcId="{E2780CA3-2B81-41E1-84DF-B47A4A37E987}" destId="{4B6F020F-9EE0-4B2E-983A-FBD095961B22}" srcOrd="0" destOrd="0" parTransId="{9D1FEA8D-01E5-40C0-8B83-41892F4BB5A1}" sibTransId="{851D1B22-3FFC-41E1-AEB0-92B0C419D5BA}"/>
    <dgm:cxn modelId="{526CC916-6D0E-4A06-9D2E-AE79345C6C8A}" type="presOf" srcId="{7140E3D4-D116-4A36-B21E-1927FBB2B179}" destId="{7A366D82-3ECF-46DD-A26B-9B0619E8F203}" srcOrd="0" destOrd="0" presId="urn:microsoft.com/office/officeart/2005/8/layout/vList6"/>
    <dgm:cxn modelId="{D1DA90AB-F4EE-4084-AC0F-974964395BC8}" type="presParOf" srcId="{18A5062B-6C8B-440E-81E9-83ECA3D4703E}" destId="{2F6190A8-2D3A-4457-B718-3676D9436148}" srcOrd="0" destOrd="0" presId="urn:microsoft.com/office/officeart/2005/8/layout/vList6"/>
    <dgm:cxn modelId="{068AB7FF-296D-41C8-B3F8-EE0F6D4E0D88}" type="presParOf" srcId="{2F6190A8-2D3A-4457-B718-3676D9436148}" destId="{81F6138B-8CFC-4F83-B943-AD1D816E5207}" srcOrd="0" destOrd="0" presId="urn:microsoft.com/office/officeart/2005/8/layout/vList6"/>
    <dgm:cxn modelId="{67F2DD2D-3B93-4F29-A679-636967551E91}" type="presParOf" srcId="{2F6190A8-2D3A-4457-B718-3676D9436148}" destId="{8ED12998-9B03-49A7-A8A2-5613713435E5}" srcOrd="1" destOrd="0" presId="urn:microsoft.com/office/officeart/2005/8/layout/vList6"/>
    <dgm:cxn modelId="{1BBA0F90-DACA-44E9-98B8-18C74C1EEA4D}" type="presParOf" srcId="{18A5062B-6C8B-440E-81E9-83ECA3D4703E}" destId="{B3AD9A1C-6AFC-4BCE-8088-E279BEE1D26E}" srcOrd="1" destOrd="0" presId="urn:microsoft.com/office/officeart/2005/8/layout/vList6"/>
    <dgm:cxn modelId="{02CC68AF-1579-485B-9557-487F54EC7AD9}" type="presParOf" srcId="{18A5062B-6C8B-440E-81E9-83ECA3D4703E}" destId="{E64E52C8-93AE-4B2D-94EE-A386F342A8FA}" srcOrd="2" destOrd="0" presId="urn:microsoft.com/office/officeart/2005/8/layout/vList6"/>
    <dgm:cxn modelId="{C8445E0C-6760-4B59-BEBB-740D566EE069}" type="presParOf" srcId="{E64E52C8-93AE-4B2D-94EE-A386F342A8FA}" destId="{7A366D82-3ECF-46DD-A26B-9B0619E8F203}" srcOrd="0" destOrd="0" presId="urn:microsoft.com/office/officeart/2005/8/layout/vList6"/>
    <dgm:cxn modelId="{143370D1-453B-477E-8919-9EBDE35DFFEB}" type="presParOf" srcId="{E64E52C8-93AE-4B2D-94EE-A386F342A8FA}" destId="{C12E6A67-1AB3-465A-8DBE-CA43EE4098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EA5EB6-2FCC-4B2A-846F-098C0450A921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B241FCC2-704B-483A-BAFF-A102D71CB708}">
      <dgm:prSet phldrT="[Κείμενο]"/>
      <dgm:spPr/>
      <dgm:t>
        <a:bodyPr/>
        <a:lstStyle/>
        <a:p>
          <a:r>
            <a:rPr lang="el-GR" b="1" dirty="0" smtClean="0"/>
            <a:t>Α. Κέντρο Κοινότητας (Παράρτημα Κ.Ε.Μ) Δήμου </a:t>
          </a:r>
          <a:r>
            <a:rPr lang="el-GR" b="1" dirty="0" err="1" smtClean="0"/>
            <a:t>Λαμιέων</a:t>
          </a:r>
          <a:endParaRPr lang="el-GR" b="1" dirty="0"/>
        </a:p>
      </dgm:t>
    </dgm:pt>
    <dgm:pt modelId="{D44D9127-6B5E-41C0-BDB3-45E7336B97D7}" cxnId="{FB8F17AB-BC7A-4AAB-80D7-C6C55E59BFE9}" type="parTrans">
      <dgm:prSet/>
      <dgm:spPr/>
      <dgm:t>
        <a:bodyPr/>
        <a:lstStyle/>
        <a:p>
          <a:endParaRPr lang="el-GR"/>
        </a:p>
      </dgm:t>
    </dgm:pt>
    <dgm:pt modelId="{A0E0952A-7896-4B0E-9B87-A5FF0E04FCF7}" cxnId="{FB8F17AB-BC7A-4AAB-80D7-C6C55E59BFE9}" type="sibTrans">
      <dgm:prSet/>
      <dgm:spPr/>
      <dgm:t>
        <a:bodyPr/>
        <a:lstStyle/>
        <a:p>
          <a:endParaRPr lang="el-GR"/>
        </a:p>
      </dgm:t>
    </dgm:pt>
    <dgm:pt modelId="{C6B2F592-9547-4090-A799-DEC180BA6AD7}">
      <dgm:prSet/>
      <dgm:spPr/>
      <dgm:t>
        <a:bodyPr/>
        <a:lstStyle/>
        <a:p>
          <a:r>
            <a:rPr lang="el-GR" b="1" dirty="0" smtClean="0"/>
            <a:t>Β. Κέντρο Κοινότητας (Παράρτημα Κ.Ε.Μ) Δήμου Θηβαίων</a:t>
          </a:r>
          <a:endParaRPr lang="el-GR" b="1" dirty="0"/>
        </a:p>
      </dgm:t>
    </dgm:pt>
    <dgm:pt modelId="{BBAD3896-6D44-409E-98C6-7C9A656024FD}" cxnId="{EC994684-85F7-486C-ACC3-4E6941E29BD9}" type="parTrans">
      <dgm:prSet/>
      <dgm:spPr/>
      <dgm:t>
        <a:bodyPr/>
        <a:lstStyle/>
        <a:p>
          <a:endParaRPr lang="el-GR"/>
        </a:p>
      </dgm:t>
    </dgm:pt>
    <dgm:pt modelId="{888FB9A0-A9E8-461F-BC80-456AFC05BAFB}" cxnId="{EC994684-85F7-486C-ACC3-4E6941E29BD9}" type="sibTrans">
      <dgm:prSet/>
      <dgm:spPr/>
      <dgm:t>
        <a:bodyPr/>
        <a:lstStyle/>
        <a:p>
          <a:endParaRPr lang="el-GR"/>
        </a:p>
      </dgm:t>
    </dgm:pt>
    <dgm:pt modelId="{2A92984A-EE7B-4ECD-9285-7C30C1317120}" type="pres">
      <dgm:prSet presAssocID="{56EA5EB6-2FCC-4B2A-846F-098C0450A9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BF15811-9BE0-4DC9-B49F-4981F62A0D01}" type="pres">
      <dgm:prSet presAssocID="{B241FCC2-704B-483A-BAFF-A102D71CB708}" presName="node" presStyleLbl="node1" presStyleIdx="0" presStyleCnt="2" custScaleX="13739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0F34E6-623D-4AF6-8C59-8D033045ED46}" type="pres">
      <dgm:prSet presAssocID="{A0E0952A-7896-4B0E-9B87-A5FF0E04FCF7}" presName="sibTrans" presStyleCnt="0"/>
      <dgm:spPr/>
    </dgm:pt>
    <dgm:pt modelId="{EE633510-1E59-4CA6-B5A3-3C0152C2E74D}" type="pres">
      <dgm:prSet presAssocID="{C6B2F592-9547-4090-A799-DEC180BA6AD7}" presName="node" presStyleLbl="node1" presStyleIdx="1" presStyleCnt="2" custScaleX="1381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12A7721-D154-4A2E-8C2E-145479A2D272}" type="presOf" srcId="{B241FCC2-704B-483A-BAFF-A102D71CB708}" destId="{9BF15811-9BE0-4DC9-B49F-4981F62A0D01}" srcOrd="0" destOrd="0" presId="urn:microsoft.com/office/officeart/2005/8/layout/default"/>
    <dgm:cxn modelId="{FB8F17AB-BC7A-4AAB-80D7-C6C55E59BFE9}" srcId="{56EA5EB6-2FCC-4B2A-846F-098C0450A921}" destId="{B241FCC2-704B-483A-BAFF-A102D71CB708}" srcOrd="0" destOrd="0" parTransId="{D44D9127-6B5E-41C0-BDB3-45E7336B97D7}" sibTransId="{A0E0952A-7896-4B0E-9B87-A5FF0E04FCF7}"/>
    <dgm:cxn modelId="{EC994684-85F7-486C-ACC3-4E6941E29BD9}" srcId="{56EA5EB6-2FCC-4B2A-846F-098C0450A921}" destId="{C6B2F592-9547-4090-A799-DEC180BA6AD7}" srcOrd="1" destOrd="0" parTransId="{BBAD3896-6D44-409E-98C6-7C9A656024FD}" sibTransId="{888FB9A0-A9E8-461F-BC80-456AFC05BAFB}"/>
    <dgm:cxn modelId="{F4EF9D34-AEED-406B-8AB6-59155C07F29A}" type="presOf" srcId="{C6B2F592-9547-4090-A799-DEC180BA6AD7}" destId="{EE633510-1E59-4CA6-B5A3-3C0152C2E74D}" srcOrd="0" destOrd="0" presId="urn:microsoft.com/office/officeart/2005/8/layout/default"/>
    <dgm:cxn modelId="{A5C4C543-BC4A-4155-BE50-536E95AA8CF0}" type="presOf" srcId="{56EA5EB6-2FCC-4B2A-846F-098C0450A921}" destId="{2A92984A-EE7B-4ECD-9285-7C30C1317120}" srcOrd="0" destOrd="0" presId="urn:microsoft.com/office/officeart/2005/8/layout/default"/>
    <dgm:cxn modelId="{6F8996E2-477C-4A80-B1B0-CA59425BAF00}" type="presParOf" srcId="{2A92984A-EE7B-4ECD-9285-7C30C1317120}" destId="{9BF15811-9BE0-4DC9-B49F-4981F62A0D01}" srcOrd="0" destOrd="0" presId="urn:microsoft.com/office/officeart/2005/8/layout/default"/>
    <dgm:cxn modelId="{447B39CB-4975-4C86-B496-36D63ED3D1CC}" type="presParOf" srcId="{2A92984A-EE7B-4ECD-9285-7C30C1317120}" destId="{F30F34E6-623D-4AF6-8C59-8D033045ED46}" srcOrd="1" destOrd="0" presId="urn:microsoft.com/office/officeart/2005/8/layout/default"/>
    <dgm:cxn modelId="{F739890A-DA07-4AAB-9C29-C0BC96389875}" type="presParOf" srcId="{2A92984A-EE7B-4ECD-9285-7C30C1317120}" destId="{EE633510-1E59-4CA6-B5A3-3C0152C2E74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D20B98-65A3-4133-9568-F593475F405B}" type="doc">
      <dgm:prSet loTypeId="urn:microsoft.com/office/officeart/2005/8/layout/chevron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66ED4125-1977-4DDC-8CCE-A662BF195F5E}">
      <dgm:prSet phldrT="[Κείμενο]" custT="1"/>
      <dgm:spPr/>
      <dgm:t>
        <a:bodyPr/>
        <a:lstStyle/>
        <a:p>
          <a:r>
            <a:rPr lang="el-GR" sz="1400" b="1" dirty="0" smtClean="0"/>
            <a:t>Στελέχωση</a:t>
          </a:r>
          <a:endParaRPr lang="el-GR" sz="1400" b="1" dirty="0"/>
        </a:p>
      </dgm:t>
    </dgm:pt>
    <dgm:pt modelId="{A215F4BE-0662-4EC8-87D9-67EDE77C7CE1}" cxnId="{6F90CC60-2220-4BB7-8E92-D74C4A2CBA53}" type="parTrans">
      <dgm:prSet/>
      <dgm:spPr/>
      <dgm:t>
        <a:bodyPr/>
        <a:lstStyle/>
        <a:p>
          <a:endParaRPr lang="el-GR"/>
        </a:p>
      </dgm:t>
    </dgm:pt>
    <dgm:pt modelId="{F703325E-CD69-47D5-8090-325C378DD116}" cxnId="{6F90CC60-2220-4BB7-8E92-D74C4A2CBA53}" type="sibTrans">
      <dgm:prSet/>
      <dgm:spPr/>
      <dgm:t>
        <a:bodyPr/>
        <a:lstStyle/>
        <a:p>
          <a:endParaRPr lang="el-GR"/>
        </a:p>
      </dgm:t>
    </dgm:pt>
    <dgm:pt modelId="{BC62382D-DDD1-430D-847C-C07D2812868E}">
      <dgm:prSet phldrT="[Κείμενο]" custT="1"/>
      <dgm:spPr/>
      <dgm:t>
        <a:bodyPr/>
        <a:lstStyle/>
        <a:p>
          <a:r>
            <a:rPr lang="el-GR" sz="1800" b="0" dirty="0" smtClean="0"/>
            <a:t>Επιπλέον στελέχωση από προσωπικό πλήρους ωραρίου (8ωρο), με απλούστερες διαδικασίες προσλήψεων (διοικητικοί, νομικοί, εκπαιδευτικοί)  </a:t>
          </a:r>
          <a:endParaRPr lang="el-GR" sz="1800" b="0" dirty="0"/>
        </a:p>
      </dgm:t>
    </dgm:pt>
    <dgm:pt modelId="{AD33EED9-0FEF-4642-A1DA-235B1C6A926C}" cxnId="{8E5CFDF3-4BB1-4F79-AFF3-12CE81C26E16}" type="parTrans">
      <dgm:prSet/>
      <dgm:spPr/>
      <dgm:t>
        <a:bodyPr/>
        <a:lstStyle/>
        <a:p>
          <a:endParaRPr lang="el-GR"/>
        </a:p>
      </dgm:t>
    </dgm:pt>
    <dgm:pt modelId="{728F3F56-8420-48FA-95FD-767D4D8BFDBD}" cxnId="{8E5CFDF3-4BB1-4F79-AFF3-12CE81C26E16}" type="sibTrans">
      <dgm:prSet/>
      <dgm:spPr/>
      <dgm:t>
        <a:bodyPr/>
        <a:lstStyle/>
        <a:p>
          <a:endParaRPr lang="el-GR"/>
        </a:p>
      </dgm:t>
    </dgm:pt>
    <dgm:pt modelId="{B2FFDEA3-3978-404B-94AF-08E5342A30BC}">
      <dgm:prSet phldrT="[Κείμενο]" custT="1"/>
      <dgm:spPr/>
      <dgm:t>
        <a:bodyPr/>
        <a:lstStyle/>
        <a:p>
          <a:r>
            <a:rPr lang="el-GR" sz="1400" b="1" dirty="0" smtClean="0"/>
            <a:t>Υπηρεσίες</a:t>
          </a:r>
          <a:endParaRPr lang="el-GR" sz="1400" b="1" dirty="0"/>
        </a:p>
      </dgm:t>
    </dgm:pt>
    <dgm:pt modelId="{C6D78C01-5452-4941-8D19-DC0EB2833D9B}" cxnId="{F8D78826-29D2-4887-AA3E-8586A5FF8E8C}" type="parTrans">
      <dgm:prSet/>
      <dgm:spPr/>
      <dgm:t>
        <a:bodyPr/>
        <a:lstStyle/>
        <a:p>
          <a:endParaRPr lang="el-GR"/>
        </a:p>
      </dgm:t>
    </dgm:pt>
    <dgm:pt modelId="{C46947FB-F342-4F06-A6D6-17EBDCBD33B9}" cxnId="{F8D78826-29D2-4887-AA3E-8586A5FF8E8C}" type="sibTrans">
      <dgm:prSet/>
      <dgm:spPr/>
      <dgm:t>
        <a:bodyPr/>
        <a:lstStyle/>
        <a:p>
          <a:endParaRPr lang="el-GR"/>
        </a:p>
      </dgm:t>
    </dgm:pt>
    <dgm:pt modelId="{3564CE32-D884-4472-B733-5E86E6268276}">
      <dgm:prSet phldrT="[Κείμενο]" custT="1"/>
      <dgm:spPr/>
      <dgm:t>
        <a:bodyPr/>
        <a:lstStyle/>
        <a:p>
          <a:r>
            <a:rPr lang="el-GR" sz="1800" dirty="0" smtClean="0"/>
            <a:t>Μεγαλύτερη εξατομίκευση των παρεχόμενων υπηρεσιών, περιορισμό της επιδοματικής πολιτικής και μείωση της γραφειοκρατίας </a:t>
          </a:r>
          <a:endParaRPr lang="el-GR" sz="1800" dirty="0"/>
        </a:p>
      </dgm:t>
    </dgm:pt>
    <dgm:pt modelId="{A96B103A-9C86-4F16-A447-9F5151E57EF3}" cxnId="{F88EC537-8F94-4DCF-97EC-DB79140FCD87}" type="parTrans">
      <dgm:prSet/>
      <dgm:spPr/>
      <dgm:t>
        <a:bodyPr/>
        <a:lstStyle/>
        <a:p>
          <a:endParaRPr lang="el-GR"/>
        </a:p>
      </dgm:t>
    </dgm:pt>
    <dgm:pt modelId="{66DFBF24-88C3-42CE-A2B4-2DCA6AD0F73E}" cxnId="{F88EC537-8F94-4DCF-97EC-DB79140FCD87}" type="sibTrans">
      <dgm:prSet/>
      <dgm:spPr/>
      <dgm:t>
        <a:bodyPr/>
        <a:lstStyle/>
        <a:p>
          <a:endParaRPr lang="el-GR"/>
        </a:p>
      </dgm:t>
    </dgm:pt>
    <dgm:pt modelId="{2DD181F6-EAF1-4BB0-B2DE-76B681437687}">
      <dgm:prSet phldrT="[Κείμενο]" custT="1"/>
      <dgm:spPr/>
      <dgm:t>
        <a:bodyPr/>
        <a:lstStyle/>
        <a:p>
          <a:r>
            <a:rPr lang="el-GR" sz="1400" b="1" dirty="0" smtClean="0"/>
            <a:t>Θεσμικό πλαίσιο</a:t>
          </a:r>
          <a:endParaRPr lang="el-GR" sz="1400" b="1" dirty="0"/>
        </a:p>
      </dgm:t>
    </dgm:pt>
    <dgm:pt modelId="{F5651E89-8634-44B9-8DC4-D3E0CBEE29F3}" cxnId="{4DE173A0-32BA-480C-A792-35F1A955EB85}" type="parTrans">
      <dgm:prSet/>
      <dgm:spPr/>
      <dgm:t>
        <a:bodyPr/>
        <a:lstStyle/>
        <a:p>
          <a:endParaRPr lang="el-GR"/>
        </a:p>
      </dgm:t>
    </dgm:pt>
    <dgm:pt modelId="{E83BF4D7-EFA8-41C0-A160-6EBC9EB25C6E}" cxnId="{4DE173A0-32BA-480C-A792-35F1A955EB85}" type="sibTrans">
      <dgm:prSet/>
      <dgm:spPr/>
      <dgm:t>
        <a:bodyPr/>
        <a:lstStyle/>
        <a:p>
          <a:endParaRPr lang="el-GR"/>
        </a:p>
      </dgm:t>
    </dgm:pt>
    <dgm:pt modelId="{007F7BE2-4F20-4357-9816-6665995B737E}">
      <dgm:prSet phldrT="[Κείμενο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l-GR" sz="1800" dirty="0" smtClean="0"/>
            <a:t>Α</a:t>
          </a:r>
          <a:r>
            <a:rPr lang="el-GR" sz="1800" dirty="0" smtClean="0"/>
            <a:t>ναπροσαρμογή του θεσμικού πλαισίου (λιτό, σαφές, σταθερό, διακριτοί ρόλοι)</a:t>
          </a:r>
          <a:r>
            <a:rPr lang="el-GR" sz="1400" dirty="0"/>
            <a:t/>
          </a:r>
          <a:endParaRPr lang="el-GR" sz="1400" dirty="0"/>
        </a:p>
      </dgm:t>
    </dgm:pt>
    <dgm:pt modelId="{58E0C5EA-F065-427E-A856-3BFF1DA32ABB}" cxnId="{466CF7BA-AD3F-4133-9D5A-5382DBF50759}" type="parTrans">
      <dgm:prSet/>
      <dgm:spPr/>
      <dgm:t>
        <a:bodyPr/>
        <a:lstStyle/>
        <a:p>
          <a:endParaRPr lang="el-GR"/>
        </a:p>
      </dgm:t>
    </dgm:pt>
    <dgm:pt modelId="{6B953C86-EBD3-4588-8F35-253DE056394E}" cxnId="{466CF7BA-AD3F-4133-9D5A-5382DBF50759}" type="sibTrans">
      <dgm:prSet/>
      <dgm:spPr/>
      <dgm:t>
        <a:bodyPr/>
        <a:lstStyle/>
        <a:p>
          <a:endParaRPr lang="el-GR"/>
        </a:p>
      </dgm:t>
    </dgm:pt>
    <dgm:pt modelId="{6712905F-91DF-4535-AA9A-D51595580638}">
      <dgm:prSet phldrT="[Κείμενο]" custT="1"/>
      <dgm:spPr/>
      <dgm:t>
        <a:bodyPr/>
        <a:lstStyle/>
        <a:p>
          <a:r>
            <a:rPr lang="el-GR" sz="1400" b="1" dirty="0" smtClean="0"/>
            <a:t>Ε.Π.Σ</a:t>
          </a:r>
          <a:endParaRPr lang="el-GR" sz="1400" b="1" dirty="0"/>
        </a:p>
      </dgm:t>
    </dgm:pt>
    <dgm:pt modelId="{3DFACC96-CD07-4AFC-AA30-BB151016F79C}" cxnId="{6772F383-09F5-4BEE-8373-2462CC30C409}" type="parTrans">
      <dgm:prSet/>
      <dgm:spPr/>
      <dgm:t>
        <a:bodyPr/>
        <a:lstStyle/>
        <a:p>
          <a:endParaRPr lang="el-GR"/>
        </a:p>
      </dgm:t>
    </dgm:pt>
    <dgm:pt modelId="{EA852630-19B5-4BF3-8181-195D3881C328}" cxnId="{6772F383-09F5-4BEE-8373-2462CC30C409}" type="sibTrans">
      <dgm:prSet/>
      <dgm:spPr/>
      <dgm:t>
        <a:bodyPr/>
        <a:lstStyle/>
        <a:p>
          <a:endParaRPr lang="el-GR"/>
        </a:p>
      </dgm:t>
    </dgm:pt>
    <dgm:pt modelId="{D1638B1A-983A-4DE7-8734-C1506840E775}">
      <dgm:prSet phldrT="[Κείμενο]" custT="1"/>
      <dgm:spPr/>
      <dgm:t>
        <a:bodyPr/>
        <a:lstStyle/>
        <a:p>
          <a:r>
            <a:rPr lang="el-GR" sz="1800" dirty="0" smtClean="0"/>
            <a:t>Δημιουργία Ενιαίου Πληροφοριακού Συστήματος (Ε.Π.Σ) για ενίσχυση της διασύνδεσης και επικοινωνίας των επιπέδων διοίκησης/διαχείρισης</a:t>
          </a:r>
          <a:endParaRPr lang="el-GR" sz="1800" dirty="0"/>
        </a:p>
      </dgm:t>
    </dgm:pt>
    <dgm:pt modelId="{3DCAFB5C-9D6C-4D6A-8A39-C4995C4DC677}" cxnId="{0DBCA199-BAFB-4DC7-854A-048580907EA5}" type="parTrans">
      <dgm:prSet/>
      <dgm:spPr/>
      <dgm:t>
        <a:bodyPr/>
        <a:lstStyle/>
        <a:p>
          <a:endParaRPr lang="el-GR"/>
        </a:p>
      </dgm:t>
    </dgm:pt>
    <dgm:pt modelId="{B6DEEE96-E220-498B-8771-E3F6069166C1}" cxnId="{0DBCA199-BAFB-4DC7-854A-048580907EA5}" type="sibTrans">
      <dgm:prSet/>
      <dgm:spPr/>
      <dgm:t>
        <a:bodyPr/>
        <a:lstStyle/>
        <a:p>
          <a:endParaRPr lang="el-GR"/>
        </a:p>
      </dgm:t>
    </dgm:pt>
    <dgm:pt modelId="{C884A0A9-C06E-4908-A28C-21B557DA89C6}" type="pres">
      <dgm:prSet presAssocID="{42D20B98-65A3-4133-9568-F593475F405B}" presName="linearFlow" presStyleCnt="0">
        <dgm:presLayoutVars>
          <dgm:dir/>
          <dgm:animLvl val="lvl"/>
          <dgm:resizeHandles val="exact"/>
        </dgm:presLayoutVars>
      </dgm:prSet>
      <dgm:spPr/>
    </dgm:pt>
    <dgm:pt modelId="{10CCEFE5-F08D-4338-B08C-32DBB380899B}" type="pres">
      <dgm:prSet presAssocID="{66ED4125-1977-4DDC-8CCE-A662BF195F5E}" presName="composite" presStyleCnt="0"/>
      <dgm:spPr/>
    </dgm:pt>
    <dgm:pt modelId="{2B6E35BD-ABCB-433E-A668-838BF75281D3}" type="pres">
      <dgm:prSet presAssocID="{66ED4125-1977-4DDC-8CCE-A662BF195F5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77ED39B-8566-4791-81FC-FAEBAB13DDD4}" type="pres">
      <dgm:prSet presAssocID="{66ED4125-1977-4DDC-8CCE-A662BF195F5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1755F3-E60F-4B19-8DB2-DF9B7E329179}" type="pres">
      <dgm:prSet presAssocID="{F703325E-CD69-47D5-8090-325C378DD116}" presName="sp" presStyleCnt="0"/>
      <dgm:spPr/>
    </dgm:pt>
    <dgm:pt modelId="{D5E17296-018F-4A4E-977D-B8545E21B90D}" type="pres">
      <dgm:prSet presAssocID="{B2FFDEA3-3978-404B-94AF-08E5342A30BC}" presName="composite" presStyleCnt="0"/>
      <dgm:spPr/>
    </dgm:pt>
    <dgm:pt modelId="{86A1D939-E7A3-4575-83CD-6C807FA5FCD9}" type="pres">
      <dgm:prSet presAssocID="{B2FFDEA3-3978-404B-94AF-08E5342A30B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0F70422-B518-4485-BD8A-0A167D5982FF}" type="pres">
      <dgm:prSet presAssocID="{B2FFDEA3-3978-404B-94AF-08E5342A30B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1734F3-5EFF-4EE4-8075-F488FA2952A5}" type="pres">
      <dgm:prSet presAssocID="{C46947FB-F342-4F06-A6D6-17EBDCBD33B9}" presName="sp" presStyleCnt="0"/>
      <dgm:spPr/>
    </dgm:pt>
    <dgm:pt modelId="{8B307F48-3B30-4D46-A476-65340CFCC91B}" type="pres">
      <dgm:prSet presAssocID="{2DD181F6-EAF1-4BB0-B2DE-76B681437687}" presName="composite" presStyleCnt="0"/>
      <dgm:spPr/>
    </dgm:pt>
    <dgm:pt modelId="{D5AA606E-8771-4B68-81E5-67785EF40888}" type="pres">
      <dgm:prSet presAssocID="{2DD181F6-EAF1-4BB0-B2DE-76B68143768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6AD07B0-9E7C-4041-9543-D5D8F0D9D98C}" type="pres">
      <dgm:prSet presAssocID="{2DD181F6-EAF1-4BB0-B2DE-76B68143768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61CF9C-1BF5-4588-BD72-76E8845988DE}" type="pres">
      <dgm:prSet presAssocID="{E83BF4D7-EFA8-41C0-A160-6EBC9EB25C6E}" presName="sp" presStyleCnt="0"/>
      <dgm:spPr/>
    </dgm:pt>
    <dgm:pt modelId="{83247FD9-1E7D-442C-B5DD-9F74DD8C1F7A}" type="pres">
      <dgm:prSet presAssocID="{6712905F-91DF-4535-AA9A-D51595580638}" presName="composite" presStyleCnt="0"/>
      <dgm:spPr/>
    </dgm:pt>
    <dgm:pt modelId="{3404F4D4-830C-4F3C-A9D5-7F7381ED07D9}" type="pres">
      <dgm:prSet presAssocID="{6712905F-91DF-4535-AA9A-D5159558063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34F8C5-D66E-484B-8226-A4B5D15BC7F5}" type="pres">
      <dgm:prSet presAssocID="{6712905F-91DF-4535-AA9A-D5159558063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F90CC60-2220-4BB7-8E92-D74C4A2CBA53}" srcId="{42D20B98-65A3-4133-9568-F593475F405B}" destId="{66ED4125-1977-4DDC-8CCE-A662BF195F5E}" srcOrd="0" destOrd="0" parTransId="{A215F4BE-0662-4EC8-87D9-67EDE77C7CE1}" sibTransId="{F703325E-CD69-47D5-8090-325C378DD116}"/>
    <dgm:cxn modelId="{8E5CFDF3-4BB1-4F79-AFF3-12CE81C26E16}" srcId="{66ED4125-1977-4DDC-8CCE-A662BF195F5E}" destId="{BC62382D-DDD1-430D-847C-C07D2812868E}" srcOrd="0" destOrd="0" parTransId="{AD33EED9-0FEF-4642-A1DA-235B1C6A926C}" sibTransId="{728F3F56-8420-48FA-95FD-767D4D8BFDBD}"/>
    <dgm:cxn modelId="{F8D78826-29D2-4887-AA3E-8586A5FF8E8C}" srcId="{42D20B98-65A3-4133-9568-F593475F405B}" destId="{B2FFDEA3-3978-404B-94AF-08E5342A30BC}" srcOrd="1" destOrd="0" parTransId="{C6D78C01-5452-4941-8D19-DC0EB2833D9B}" sibTransId="{C46947FB-F342-4F06-A6D6-17EBDCBD33B9}"/>
    <dgm:cxn modelId="{F88EC537-8F94-4DCF-97EC-DB79140FCD87}" srcId="{B2FFDEA3-3978-404B-94AF-08E5342A30BC}" destId="{3564CE32-D884-4472-B733-5E86E6268276}" srcOrd="0" destOrd="1" parTransId="{A96B103A-9C86-4F16-A447-9F5151E57EF3}" sibTransId="{66DFBF24-88C3-42CE-A2B4-2DCA6AD0F73E}"/>
    <dgm:cxn modelId="{4DE173A0-32BA-480C-A792-35F1A955EB85}" srcId="{42D20B98-65A3-4133-9568-F593475F405B}" destId="{2DD181F6-EAF1-4BB0-B2DE-76B681437687}" srcOrd="2" destOrd="0" parTransId="{F5651E89-8634-44B9-8DC4-D3E0CBEE29F3}" sibTransId="{E83BF4D7-EFA8-41C0-A160-6EBC9EB25C6E}"/>
    <dgm:cxn modelId="{466CF7BA-AD3F-4133-9D5A-5382DBF50759}" srcId="{2DD181F6-EAF1-4BB0-B2DE-76B681437687}" destId="{007F7BE2-4F20-4357-9816-6665995B737E}" srcOrd="0" destOrd="2" parTransId="{58E0C5EA-F065-427E-A856-3BFF1DA32ABB}" sibTransId="{6B953C86-EBD3-4588-8F35-253DE056394E}"/>
    <dgm:cxn modelId="{6772F383-09F5-4BEE-8373-2462CC30C409}" srcId="{42D20B98-65A3-4133-9568-F593475F405B}" destId="{6712905F-91DF-4535-AA9A-D51595580638}" srcOrd="3" destOrd="0" parTransId="{3DFACC96-CD07-4AFC-AA30-BB151016F79C}" sibTransId="{EA852630-19B5-4BF3-8181-195D3881C328}"/>
    <dgm:cxn modelId="{0DBCA199-BAFB-4DC7-854A-048580907EA5}" srcId="{6712905F-91DF-4535-AA9A-D51595580638}" destId="{D1638B1A-983A-4DE7-8734-C1506840E775}" srcOrd="0" destOrd="3" parTransId="{3DCAFB5C-9D6C-4D6A-8A39-C4995C4DC677}" sibTransId="{B6DEEE96-E220-498B-8771-E3F6069166C1}"/>
    <dgm:cxn modelId="{4D60AFCB-4299-4CAA-BC30-59723F7CC695}" type="presOf" srcId="{42D20B98-65A3-4133-9568-F593475F405B}" destId="{C884A0A9-C06E-4908-A28C-21B557DA89C6}" srcOrd="0" destOrd="0" presId="urn:microsoft.com/office/officeart/2005/8/layout/chevron2"/>
    <dgm:cxn modelId="{2C611F62-79E8-40A7-9AD7-7EA8382A5679}" type="presParOf" srcId="{C884A0A9-C06E-4908-A28C-21B557DA89C6}" destId="{10CCEFE5-F08D-4338-B08C-32DBB380899B}" srcOrd="0" destOrd="0" presId="urn:microsoft.com/office/officeart/2005/8/layout/chevron2"/>
    <dgm:cxn modelId="{3278775E-B834-46BB-BBF6-0FD1E6715FB8}" type="presParOf" srcId="{10CCEFE5-F08D-4338-B08C-32DBB380899B}" destId="{2B6E35BD-ABCB-433E-A668-838BF75281D3}" srcOrd="0" destOrd="0" presId="urn:microsoft.com/office/officeart/2005/8/layout/chevron2"/>
    <dgm:cxn modelId="{4C376117-1289-4EB1-BA74-DD8429608291}" type="presOf" srcId="{66ED4125-1977-4DDC-8CCE-A662BF195F5E}" destId="{2B6E35BD-ABCB-433E-A668-838BF75281D3}" srcOrd="0" destOrd="0" presId="urn:microsoft.com/office/officeart/2005/8/layout/chevron2"/>
    <dgm:cxn modelId="{0741C597-7013-4604-A5DE-C6B7BBFCC34C}" type="presParOf" srcId="{10CCEFE5-F08D-4338-B08C-32DBB380899B}" destId="{977ED39B-8566-4791-81FC-FAEBAB13DDD4}" srcOrd="1" destOrd="0" presId="urn:microsoft.com/office/officeart/2005/8/layout/chevron2"/>
    <dgm:cxn modelId="{2207640A-F653-4C8B-B028-81626EFAB34E}" type="presOf" srcId="{BC62382D-DDD1-430D-847C-C07D2812868E}" destId="{977ED39B-8566-4791-81FC-FAEBAB13DDD4}" srcOrd="0" destOrd="0" presId="urn:microsoft.com/office/officeart/2005/8/layout/chevron2"/>
    <dgm:cxn modelId="{DC55FE1B-37E0-421E-A824-A1512353A66C}" type="presParOf" srcId="{C884A0A9-C06E-4908-A28C-21B557DA89C6}" destId="{331755F3-E60F-4B19-8DB2-DF9B7E329179}" srcOrd="1" destOrd="0" presId="urn:microsoft.com/office/officeart/2005/8/layout/chevron2"/>
    <dgm:cxn modelId="{D272DADC-0A70-4C14-9640-9B11CB8BEC6D}" type="presOf" srcId="{F703325E-CD69-47D5-8090-325C378DD116}" destId="{331755F3-E60F-4B19-8DB2-DF9B7E329179}" srcOrd="0" destOrd="0" presId="urn:microsoft.com/office/officeart/2005/8/layout/chevron2"/>
    <dgm:cxn modelId="{2ACAE601-A6DA-4D36-ABD3-00194DA7D23D}" type="presParOf" srcId="{C884A0A9-C06E-4908-A28C-21B557DA89C6}" destId="{D5E17296-018F-4A4E-977D-B8545E21B90D}" srcOrd="2" destOrd="0" presId="urn:microsoft.com/office/officeart/2005/8/layout/chevron2"/>
    <dgm:cxn modelId="{BE82A654-D312-4A4F-B5DB-40E5F419EA24}" type="presParOf" srcId="{D5E17296-018F-4A4E-977D-B8545E21B90D}" destId="{86A1D939-E7A3-4575-83CD-6C807FA5FCD9}" srcOrd="0" destOrd="2" presId="urn:microsoft.com/office/officeart/2005/8/layout/chevron2"/>
    <dgm:cxn modelId="{54B1C780-BD28-45FD-A67E-AAA9DF95FB36}" type="presOf" srcId="{B2FFDEA3-3978-404B-94AF-08E5342A30BC}" destId="{86A1D939-E7A3-4575-83CD-6C807FA5FCD9}" srcOrd="0" destOrd="0" presId="urn:microsoft.com/office/officeart/2005/8/layout/chevron2"/>
    <dgm:cxn modelId="{BCA506C8-35CE-4EFC-90A4-3E853917108C}" type="presParOf" srcId="{D5E17296-018F-4A4E-977D-B8545E21B90D}" destId="{20F70422-B518-4485-BD8A-0A167D5982FF}" srcOrd="1" destOrd="2" presId="urn:microsoft.com/office/officeart/2005/8/layout/chevron2"/>
    <dgm:cxn modelId="{B647CCE1-6F8A-480A-89E6-FEDABF30D4A1}" type="presOf" srcId="{3564CE32-D884-4472-B733-5E86E6268276}" destId="{20F70422-B518-4485-BD8A-0A167D5982FF}" srcOrd="0" destOrd="0" presId="urn:microsoft.com/office/officeart/2005/8/layout/chevron2"/>
    <dgm:cxn modelId="{1B770EC8-80C0-4C8B-AEDB-BCE6CAA4BA24}" type="presParOf" srcId="{C884A0A9-C06E-4908-A28C-21B557DA89C6}" destId="{7F1734F3-5EFF-4EE4-8075-F488FA2952A5}" srcOrd="3" destOrd="0" presId="urn:microsoft.com/office/officeart/2005/8/layout/chevron2"/>
    <dgm:cxn modelId="{60A16C7C-44AF-4A3F-BB7B-90C37A5CF1F7}" type="presOf" srcId="{C46947FB-F342-4F06-A6D6-17EBDCBD33B9}" destId="{7F1734F3-5EFF-4EE4-8075-F488FA2952A5}" srcOrd="0" destOrd="0" presId="urn:microsoft.com/office/officeart/2005/8/layout/chevron2"/>
    <dgm:cxn modelId="{ED5B8589-031B-42A2-803C-582B31DF8989}" type="presParOf" srcId="{C884A0A9-C06E-4908-A28C-21B557DA89C6}" destId="{8B307F48-3B30-4D46-A476-65340CFCC91B}" srcOrd="4" destOrd="0" presId="urn:microsoft.com/office/officeart/2005/8/layout/chevron2"/>
    <dgm:cxn modelId="{AD56907C-40C8-4084-A9F0-B02F19A5B6D0}" type="presParOf" srcId="{8B307F48-3B30-4D46-A476-65340CFCC91B}" destId="{D5AA606E-8771-4B68-81E5-67785EF40888}" srcOrd="0" destOrd="4" presId="urn:microsoft.com/office/officeart/2005/8/layout/chevron2"/>
    <dgm:cxn modelId="{6C909BB1-0AE4-4E97-8E9F-1A2BCFB421E6}" type="presOf" srcId="{2DD181F6-EAF1-4BB0-B2DE-76B681437687}" destId="{D5AA606E-8771-4B68-81E5-67785EF40888}" srcOrd="0" destOrd="0" presId="urn:microsoft.com/office/officeart/2005/8/layout/chevron2"/>
    <dgm:cxn modelId="{4779FB68-195A-4492-BBC5-265EBC9FC48F}" type="presParOf" srcId="{8B307F48-3B30-4D46-A476-65340CFCC91B}" destId="{76AD07B0-9E7C-4041-9543-D5D8F0D9D98C}" srcOrd="1" destOrd="4" presId="urn:microsoft.com/office/officeart/2005/8/layout/chevron2"/>
    <dgm:cxn modelId="{4244E64A-5325-42B3-8DA3-3F971003EEFF}" type="presOf" srcId="{007F7BE2-4F20-4357-9816-6665995B737E}" destId="{76AD07B0-9E7C-4041-9543-D5D8F0D9D98C}" srcOrd="0" destOrd="0" presId="urn:microsoft.com/office/officeart/2005/8/layout/chevron2"/>
    <dgm:cxn modelId="{2154802B-45CD-422D-8890-1A39A0F8917C}" type="presParOf" srcId="{C884A0A9-C06E-4908-A28C-21B557DA89C6}" destId="{A461CF9C-1BF5-4588-BD72-76E8845988DE}" srcOrd="5" destOrd="0" presId="urn:microsoft.com/office/officeart/2005/8/layout/chevron2"/>
    <dgm:cxn modelId="{6DB7BC54-1E44-4B6B-8C93-0C470AB39729}" type="presOf" srcId="{E83BF4D7-EFA8-41C0-A160-6EBC9EB25C6E}" destId="{A461CF9C-1BF5-4588-BD72-76E8845988DE}" srcOrd="0" destOrd="0" presId="urn:microsoft.com/office/officeart/2005/8/layout/chevron2"/>
    <dgm:cxn modelId="{46B39E32-496A-460C-A2C2-9D39ED65989A}" type="presParOf" srcId="{C884A0A9-C06E-4908-A28C-21B557DA89C6}" destId="{83247FD9-1E7D-442C-B5DD-9F74DD8C1F7A}" srcOrd="6" destOrd="0" presId="urn:microsoft.com/office/officeart/2005/8/layout/chevron2"/>
    <dgm:cxn modelId="{E0FD5652-4523-45CE-9B44-9F3B7C25EDF3}" type="presParOf" srcId="{83247FD9-1E7D-442C-B5DD-9F74DD8C1F7A}" destId="{3404F4D4-830C-4F3C-A9D5-7F7381ED07D9}" srcOrd="0" destOrd="6" presId="urn:microsoft.com/office/officeart/2005/8/layout/chevron2"/>
    <dgm:cxn modelId="{4E6C80D5-6F4D-4177-988B-DBAA32B8C4E2}" type="presOf" srcId="{6712905F-91DF-4535-AA9A-D51595580638}" destId="{3404F4D4-830C-4F3C-A9D5-7F7381ED07D9}" srcOrd="0" destOrd="0" presId="urn:microsoft.com/office/officeart/2005/8/layout/chevron2"/>
    <dgm:cxn modelId="{BBB88A61-E9C9-47F6-A7C9-4DF2EA7D28A7}" type="presParOf" srcId="{83247FD9-1E7D-442C-B5DD-9F74DD8C1F7A}" destId="{BA34F8C5-D66E-484B-8226-A4B5D15BC7F5}" srcOrd="1" destOrd="6" presId="urn:microsoft.com/office/officeart/2005/8/layout/chevron2"/>
    <dgm:cxn modelId="{6160B2F3-2FF3-4F2B-8CFD-1F60CA44FE3B}" type="presOf" srcId="{D1638B1A-983A-4DE7-8734-C1506840E775}" destId="{BA34F8C5-D66E-484B-8226-A4B5D15BC7F5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D20B98-65A3-4133-9568-F593475F405B}" type="doc">
      <dgm:prSet loTypeId="urn:microsoft.com/office/officeart/2005/8/layout/chevron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66ED4125-1977-4DDC-8CCE-A662BF195F5E}">
      <dgm:prSet phldrT="[Κείμενο]"/>
      <dgm:spPr/>
      <dgm:t>
        <a:bodyPr/>
        <a:lstStyle/>
        <a:p>
          <a:r>
            <a:rPr lang="el-GR" b="1" dirty="0" smtClean="0"/>
            <a:t>Υποδομές</a:t>
          </a:r>
          <a:endParaRPr lang="el-GR" b="1" dirty="0"/>
        </a:p>
      </dgm:t>
    </dgm:pt>
    <dgm:pt modelId="{A215F4BE-0662-4EC8-87D9-67EDE77C7CE1}" cxnId="{BB2880DE-4094-4B7D-84A3-E1D3B0CBFB6A}" type="parTrans">
      <dgm:prSet/>
      <dgm:spPr/>
      <dgm:t>
        <a:bodyPr/>
        <a:lstStyle/>
        <a:p>
          <a:endParaRPr lang="el-GR"/>
        </a:p>
      </dgm:t>
    </dgm:pt>
    <dgm:pt modelId="{F703325E-CD69-47D5-8090-325C378DD116}" cxnId="{BB2880DE-4094-4B7D-84A3-E1D3B0CBFB6A}" type="sibTrans">
      <dgm:prSet/>
      <dgm:spPr/>
      <dgm:t>
        <a:bodyPr/>
        <a:lstStyle/>
        <a:p>
          <a:endParaRPr lang="el-GR"/>
        </a:p>
      </dgm:t>
    </dgm:pt>
    <dgm:pt modelId="{BC62382D-DDD1-430D-847C-C07D2812868E}">
      <dgm:prSet phldrT="[Κείμενο]"/>
      <dgm:spPr/>
      <dgm:t>
        <a:bodyPr/>
        <a:lstStyle/>
        <a:p>
          <a:r>
            <a:rPr lang="el-GR" dirty="0" smtClean="0"/>
            <a:t>Δημιουργία κτηριακών υποδομών/αιθουσών ατομικών συνεντεύξεων, συμβουλευτικής και διδασκαλίας της ελληνικής γλώσσας (ενεργοποίηση της Δια Βίου Μάθησης)</a:t>
          </a:r>
          <a:endParaRPr lang="el-GR" dirty="0"/>
        </a:p>
      </dgm:t>
    </dgm:pt>
    <dgm:pt modelId="{AD33EED9-0FEF-4642-A1DA-235B1C6A926C}" cxnId="{5406DF48-24AC-494D-AC5D-F94CADA7CF62}" type="parTrans">
      <dgm:prSet/>
      <dgm:spPr/>
      <dgm:t>
        <a:bodyPr/>
        <a:lstStyle/>
        <a:p>
          <a:endParaRPr lang="el-GR"/>
        </a:p>
      </dgm:t>
    </dgm:pt>
    <dgm:pt modelId="{728F3F56-8420-48FA-95FD-767D4D8BFDBD}" cxnId="{5406DF48-24AC-494D-AC5D-F94CADA7CF62}" type="sibTrans">
      <dgm:prSet/>
      <dgm:spPr/>
      <dgm:t>
        <a:bodyPr/>
        <a:lstStyle/>
        <a:p>
          <a:endParaRPr lang="el-GR"/>
        </a:p>
      </dgm:t>
    </dgm:pt>
    <dgm:pt modelId="{B2FFDEA3-3978-404B-94AF-08E5342A30BC}">
      <dgm:prSet phldrT="[Κείμενο]"/>
      <dgm:spPr/>
      <dgm:t>
        <a:bodyPr/>
        <a:lstStyle/>
        <a:p>
          <a:r>
            <a:rPr lang="el-GR" b="1" dirty="0" smtClean="0"/>
            <a:t>Δράσεις</a:t>
          </a:r>
          <a:endParaRPr lang="el-GR" b="1" dirty="0"/>
        </a:p>
      </dgm:t>
    </dgm:pt>
    <dgm:pt modelId="{C6D78C01-5452-4941-8D19-DC0EB2833D9B}" cxnId="{8FF474E9-2ED8-4B17-874B-91DCBB4D2313}" type="parTrans">
      <dgm:prSet/>
      <dgm:spPr/>
      <dgm:t>
        <a:bodyPr/>
        <a:lstStyle/>
        <a:p>
          <a:endParaRPr lang="el-GR"/>
        </a:p>
      </dgm:t>
    </dgm:pt>
    <dgm:pt modelId="{C46947FB-F342-4F06-A6D6-17EBDCBD33B9}" cxnId="{8FF474E9-2ED8-4B17-874B-91DCBB4D2313}" type="sibTrans">
      <dgm:prSet/>
      <dgm:spPr/>
      <dgm:t>
        <a:bodyPr/>
        <a:lstStyle/>
        <a:p>
          <a:endParaRPr lang="el-GR"/>
        </a:p>
      </dgm:t>
    </dgm:pt>
    <dgm:pt modelId="{3564CE32-D884-4472-B733-5E86E6268276}">
      <dgm:prSet phldrT="[Κείμενο]"/>
      <dgm:spPr/>
      <dgm:t>
        <a:bodyPr/>
        <a:lstStyle/>
        <a:p>
          <a:r>
            <a:rPr lang="el-GR" dirty="0" smtClean="0"/>
            <a:t>Σχεδιασμός και υλοποίηση προγραμμάτων και δράσεων εκμάθησης της ελληνικής γλώσσας, απασχόλησης (αγορά εργασίας) και αναγνώρισης δεξιοτήτων και τίτλων σπουδών των ωφελούμενων</a:t>
          </a:r>
          <a:endParaRPr lang="el-GR" dirty="0"/>
        </a:p>
      </dgm:t>
    </dgm:pt>
    <dgm:pt modelId="{A96B103A-9C86-4F16-A447-9F5151E57EF3}" cxnId="{1849A87A-9C2A-48A3-8E1F-0C282C1287E7}" type="parTrans">
      <dgm:prSet/>
      <dgm:spPr/>
      <dgm:t>
        <a:bodyPr/>
        <a:lstStyle/>
        <a:p>
          <a:endParaRPr lang="el-GR"/>
        </a:p>
      </dgm:t>
    </dgm:pt>
    <dgm:pt modelId="{66DFBF24-88C3-42CE-A2B4-2DCA6AD0F73E}" cxnId="{1849A87A-9C2A-48A3-8E1F-0C282C1287E7}" type="sibTrans">
      <dgm:prSet/>
      <dgm:spPr/>
      <dgm:t>
        <a:bodyPr/>
        <a:lstStyle/>
        <a:p>
          <a:endParaRPr lang="el-GR"/>
        </a:p>
      </dgm:t>
    </dgm:pt>
    <dgm:pt modelId="{2DD181F6-EAF1-4BB0-B2DE-76B681437687}">
      <dgm:prSet phldrT="[Κείμενο]"/>
      <dgm:spPr/>
      <dgm:t>
        <a:bodyPr/>
        <a:lstStyle/>
        <a:p>
          <a:r>
            <a:rPr lang="el-GR" b="1" dirty="0" smtClean="0"/>
            <a:t>Εκστρατείες</a:t>
          </a:r>
          <a:endParaRPr lang="el-GR" b="1" dirty="0"/>
        </a:p>
      </dgm:t>
    </dgm:pt>
    <dgm:pt modelId="{F5651E89-8634-44B9-8DC4-D3E0CBEE29F3}" cxnId="{2CAFA714-EDDF-4AE1-897D-E26B7DFD748B}" type="parTrans">
      <dgm:prSet/>
      <dgm:spPr/>
      <dgm:t>
        <a:bodyPr/>
        <a:lstStyle/>
        <a:p>
          <a:endParaRPr lang="el-GR"/>
        </a:p>
      </dgm:t>
    </dgm:pt>
    <dgm:pt modelId="{E83BF4D7-EFA8-41C0-A160-6EBC9EB25C6E}" cxnId="{2CAFA714-EDDF-4AE1-897D-E26B7DFD748B}" type="sibTrans">
      <dgm:prSet/>
      <dgm:spPr/>
      <dgm:t>
        <a:bodyPr/>
        <a:lstStyle/>
        <a:p>
          <a:endParaRPr lang="el-GR"/>
        </a:p>
      </dgm:t>
    </dgm:pt>
    <dgm:pt modelId="{007F7BE2-4F20-4357-9816-6665995B737E}">
      <dgm:prSet phldrT="[Κείμενο]"/>
      <dgm:spPr/>
      <dgm:t>
        <a:bodyPr/>
        <a:lstStyle/>
        <a:p>
          <a:endParaRPr lang="el-GR" dirty="0"/>
        </a:p>
      </dgm:t>
    </dgm:pt>
    <dgm:pt modelId="{58E0C5EA-F065-427E-A856-3BFF1DA32ABB}" cxnId="{8AF648FC-93B8-4150-9A12-63507C3BDDBC}" type="parTrans">
      <dgm:prSet/>
      <dgm:spPr/>
      <dgm:t>
        <a:bodyPr/>
        <a:lstStyle/>
        <a:p>
          <a:endParaRPr lang="el-GR"/>
        </a:p>
      </dgm:t>
    </dgm:pt>
    <dgm:pt modelId="{6B953C86-EBD3-4588-8F35-253DE056394E}" cxnId="{8AF648FC-93B8-4150-9A12-63507C3BDDBC}" type="sibTrans">
      <dgm:prSet/>
      <dgm:spPr/>
      <dgm:t>
        <a:bodyPr/>
        <a:lstStyle/>
        <a:p>
          <a:endParaRPr lang="el-GR"/>
        </a:p>
      </dgm:t>
    </dgm:pt>
    <dgm:pt modelId="{3F5468D0-F7CB-41A3-91F3-F52718C25C05}">
      <dgm:prSet/>
      <dgm:spPr/>
      <dgm:t>
        <a:bodyPr/>
        <a:lstStyle/>
        <a:p>
          <a:r>
            <a:rPr lang="el-GR" dirty="0" smtClean="0"/>
            <a:t>Διοργάνωση εκστρατειών ευαισθητοποίησης της τοπικής κοινωνίας για την καταπολέμηση της ξενοφοβίας και του ρατσισμού</a:t>
          </a:r>
          <a:endParaRPr lang="el-GR" dirty="0" smtClean="0"/>
        </a:p>
      </dgm:t>
    </dgm:pt>
    <dgm:pt modelId="{DA1C5C46-0659-4434-94D5-2F6915887AA8}" cxnId="{A0CAAA39-C907-44EB-8993-6F7D21A93C76}" type="parTrans">
      <dgm:prSet/>
      <dgm:spPr/>
      <dgm:t>
        <a:bodyPr/>
        <a:lstStyle/>
        <a:p>
          <a:endParaRPr lang="el-GR"/>
        </a:p>
      </dgm:t>
    </dgm:pt>
    <dgm:pt modelId="{D776E38D-6C27-4142-915F-0C0198531FF2}" cxnId="{A0CAAA39-C907-44EB-8993-6F7D21A93C76}" type="sibTrans">
      <dgm:prSet/>
      <dgm:spPr/>
      <dgm:t>
        <a:bodyPr/>
        <a:lstStyle/>
        <a:p>
          <a:endParaRPr lang="el-GR"/>
        </a:p>
      </dgm:t>
    </dgm:pt>
    <dgm:pt modelId="{C884A0A9-C06E-4908-A28C-21B557DA89C6}" type="pres">
      <dgm:prSet presAssocID="{42D20B98-65A3-4133-9568-F593475F405B}" presName="linearFlow" presStyleCnt="0">
        <dgm:presLayoutVars>
          <dgm:dir/>
          <dgm:animLvl val="lvl"/>
          <dgm:resizeHandles val="exact"/>
        </dgm:presLayoutVars>
      </dgm:prSet>
      <dgm:spPr/>
    </dgm:pt>
    <dgm:pt modelId="{10CCEFE5-F08D-4338-B08C-32DBB380899B}" type="pres">
      <dgm:prSet presAssocID="{66ED4125-1977-4DDC-8CCE-A662BF195F5E}" presName="composite" presStyleCnt="0"/>
      <dgm:spPr/>
    </dgm:pt>
    <dgm:pt modelId="{2B6E35BD-ABCB-433E-A668-838BF75281D3}" type="pres">
      <dgm:prSet presAssocID="{66ED4125-1977-4DDC-8CCE-A662BF195F5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77ED39B-8566-4791-81FC-FAEBAB13DDD4}" type="pres">
      <dgm:prSet presAssocID="{66ED4125-1977-4DDC-8CCE-A662BF195F5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1755F3-E60F-4B19-8DB2-DF9B7E329179}" type="pres">
      <dgm:prSet presAssocID="{F703325E-CD69-47D5-8090-325C378DD116}" presName="sp" presStyleCnt="0"/>
      <dgm:spPr/>
    </dgm:pt>
    <dgm:pt modelId="{D5E17296-018F-4A4E-977D-B8545E21B90D}" type="pres">
      <dgm:prSet presAssocID="{B2FFDEA3-3978-404B-94AF-08E5342A30BC}" presName="composite" presStyleCnt="0"/>
      <dgm:spPr/>
    </dgm:pt>
    <dgm:pt modelId="{86A1D939-E7A3-4575-83CD-6C807FA5FCD9}" type="pres">
      <dgm:prSet presAssocID="{B2FFDEA3-3978-404B-94AF-08E5342A30B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0F70422-B518-4485-BD8A-0A167D5982FF}" type="pres">
      <dgm:prSet presAssocID="{B2FFDEA3-3978-404B-94AF-08E5342A30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1734F3-5EFF-4EE4-8075-F488FA2952A5}" type="pres">
      <dgm:prSet presAssocID="{C46947FB-F342-4F06-A6D6-17EBDCBD33B9}" presName="sp" presStyleCnt="0"/>
      <dgm:spPr/>
    </dgm:pt>
    <dgm:pt modelId="{8B307F48-3B30-4D46-A476-65340CFCC91B}" type="pres">
      <dgm:prSet presAssocID="{2DD181F6-EAF1-4BB0-B2DE-76B681437687}" presName="composite" presStyleCnt="0"/>
      <dgm:spPr/>
    </dgm:pt>
    <dgm:pt modelId="{D5AA606E-8771-4B68-81E5-67785EF40888}" type="pres">
      <dgm:prSet presAssocID="{2DD181F6-EAF1-4BB0-B2DE-76B681437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AD07B0-9E7C-4041-9543-D5D8F0D9D98C}" type="pres">
      <dgm:prSet presAssocID="{2DD181F6-EAF1-4BB0-B2DE-76B681437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6EDEADF-9E02-4C8F-AA40-129F8938690F}" type="presOf" srcId="{3564CE32-D884-4472-B733-5E86E6268276}" destId="{20F70422-B518-4485-BD8A-0A167D5982FF}" srcOrd="0" destOrd="0" presId="urn:microsoft.com/office/officeart/2005/8/layout/chevron2"/>
    <dgm:cxn modelId="{8FF474E9-2ED8-4B17-874B-91DCBB4D2313}" srcId="{42D20B98-65A3-4133-9568-F593475F405B}" destId="{B2FFDEA3-3978-404B-94AF-08E5342A30BC}" srcOrd="1" destOrd="0" parTransId="{C6D78C01-5452-4941-8D19-DC0EB2833D9B}" sibTransId="{C46947FB-F342-4F06-A6D6-17EBDCBD33B9}"/>
    <dgm:cxn modelId="{BB2880DE-4094-4B7D-84A3-E1D3B0CBFB6A}" srcId="{42D20B98-65A3-4133-9568-F593475F405B}" destId="{66ED4125-1977-4DDC-8CCE-A662BF195F5E}" srcOrd="0" destOrd="0" parTransId="{A215F4BE-0662-4EC8-87D9-67EDE77C7CE1}" sibTransId="{F703325E-CD69-47D5-8090-325C378DD116}"/>
    <dgm:cxn modelId="{76546AA0-9093-4F18-9149-625C5D7EA8D6}" type="presOf" srcId="{B2FFDEA3-3978-404B-94AF-08E5342A30BC}" destId="{86A1D939-E7A3-4575-83CD-6C807FA5FCD9}" srcOrd="0" destOrd="0" presId="urn:microsoft.com/office/officeart/2005/8/layout/chevron2"/>
    <dgm:cxn modelId="{2CAFA714-EDDF-4AE1-897D-E26B7DFD748B}" srcId="{42D20B98-65A3-4133-9568-F593475F405B}" destId="{2DD181F6-EAF1-4BB0-B2DE-76B681437687}" srcOrd="2" destOrd="0" parTransId="{F5651E89-8634-44B9-8DC4-D3E0CBEE29F3}" sibTransId="{E83BF4D7-EFA8-41C0-A160-6EBC9EB25C6E}"/>
    <dgm:cxn modelId="{F005F322-2E4E-417C-8090-A8A33D62E07B}" type="presOf" srcId="{3F5468D0-F7CB-41A3-91F3-F52718C25C05}" destId="{76AD07B0-9E7C-4041-9543-D5D8F0D9D98C}" srcOrd="0" destOrd="1" presId="urn:microsoft.com/office/officeart/2005/8/layout/chevron2"/>
    <dgm:cxn modelId="{5406DF48-24AC-494D-AC5D-F94CADA7CF62}" srcId="{66ED4125-1977-4DDC-8CCE-A662BF195F5E}" destId="{BC62382D-DDD1-430D-847C-C07D2812868E}" srcOrd="0" destOrd="0" parTransId="{AD33EED9-0FEF-4642-A1DA-235B1C6A926C}" sibTransId="{728F3F56-8420-48FA-95FD-767D4D8BFDBD}"/>
    <dgm:cxn modelId="{A0CAAA39-C907-44EB-8993-6F7D21A93C76}" srcId="{2DD181F6-EAF1-4BB0-B2DE-76B681437687}" destId="{3F5468D0-F7CB-41A3-91F3-F52718C25C05}" srcOrd="1" destOrd="0" parTransId="{DA1C5C46-0659-4434-94D5-2F6915887AA8}" sibTransId="{D776E38D-6C27-4142-915F-0C0198531FF2}"/>
    <dgm:cxn modelId="{5D7AE977-EA1A-4BEB-A7E4-E51A5D81251A}" type="presOf" srcId="{007F7BE2-4F20-4357-9816-6665995B737E}" destId="{76AD07B0-9E7C-4041-9543-D5D8F0D9D98C}" srcOrd="0" destOrd="0" presId="urn:microsoft.com/office/officeart/2005/8/layout/chevron2"/>
    <dgm:cxn modelId="{6E500787-A3C4-4C87-BD21-D595B234A1E8}" type="presOf" srcId="{BC62382D-DDD1-430D-847C-C07D2812868E}" destId="{977ED39B-8566-4791-81FC-FAEBAB13DDD4}" srcOrd="0" destOrd="0" presId="urn:microsoft.com/office/officeart/2005/8/layout/chevron2"/>
    <dgm:cxn modelId="{D22EB351-5753-4ABD-8556-3594FEDD4DA8}" type="presOf" srcId="{42D20B98-65A3-4133-9568-F593475F405B}" destId="{C884A0A9-C06E-4908-A28C-21B557DA89C6}" srcOrd="0" destOrd="0" presId="urn:microsoft.com/office/officeart/2005/8/layout/chevron2"/>
    <dgm:cxn modelId="{8AF648FC-93B8-4150-9A12-63507C3BDDBC}" srcId="{2DD181F6-EAF1-4BB0-B2DE-76B681437687}" destId="{007F7BE2-4F20-4357-9816-6665995B737E}" srcOrd="0" destOrd="0" parTransId="{58E0C5EA-F065-427E-A856-3BFF1DA32ABB}" sibTransId="{6B953C86-EBD3-4588-8F35-253DE056394E}"/>
    <dgm:cxn modelId="{33905470-F751-4080-8FB8-8E8A0676562E}" type="presOf" srcId="{66ED4125-1977-4DDC-8CCE-A662BF195F5E}" destId="{2B6E35BD-ABCB-433E-A668-838BF75281D3}" srcOrd="0" destOrd="0" presId="urn:microsoft.com/office/officeart/2005/8/layout/chevron2"/>
    <dgm:cxn modelId="{1849A87A-9C2A-48A3-8E1F-0C282C1287E7}" srcId="{B2FFDEA3-3978-404B-94AF-08E5342A30BC}" destId="{3564CE32-D884-4472-B733-5E86E6268276}" srcOrd="0" destOrd="0" parTransId="{A96B103A-9C86-4F16-A447-9F5151E57EF3}" sibTransId="{66DFBF24-88C3-42CE-A2B4-2DCA6AD0F73E}"/>
    <dgm:cxn modelId="{829FC05D-9649-4D2B-B4C4-930D5CB296A6}" type="presOf" srcId="{2DD181F6-EAF1-4BB0-B2DE-76B681437687}" destId="{D5AA606E-8771-4B68-81E5-67785EF40888}" srcOrd="0" destOrd="0" presId="urn:microsoft.com/office/officeart/2005/8/layout/chevron2"/>
    <dgm:cxn modelId="{A91B32F6-BA27-4700-B8C8-187D35F9C08B}" type="presParOf" srcId="{C884A0A9-C06E-4908-A28C-21B557DA89C6}" destId="{10CCEFE5-F08D-4338-B08C-32DBB380899B}" srcOrd="0" destOrd="0" presId="urn:microsoft.com/office/officeart/2005/8/layout/chevron2"/>
    <dgm:cxn modelId="{FC9F71A5-6FAA-4A24-A357-7BD3667E9484}" type="presParOf" srcId="{10CCEFE5-F08D-4338-B08C-32DBB380899B}" destId="{2B6E35BD-ABCB-433E-A668-838BF75281D3}" srcOrd="0" destOrd="0" presId="urn:microsoft.com/office/officeart/2005/8/layout/chevron2"/>
    <dgm:cxn modelId="{7AA788DC-CE79-4620-92A4-1F8B1EBC66F0}" type="presParOf" srcId="{10CCEFE5-F08D-4338-B08C-32DBB380899B}" destId="{977ED39B-8566-4791-81FC-FAEBAB13DDD4}" srcOrd="1" destOrd="0" presId="urn:microsoft.com/office/officeart/2005/8/layout/chevron2"/>
    <dgm:cxn modelId="{7210CD39-7F61-4373-864A-BDEC39800289}" type="presParOf" srcId="{C884A0A9-C06E-4908-A28C-21B557DA89C6}" destId="{331755F3-E60F-4B19-8DB2-DF9B7E329179}" srcOrd="1" destOrd="0" presId="urn:microsoft.com/office/officeart/2005/8/layout/chevron2"/>
    <dgm:cxn modelId="{4296828C-67BD-404E-92A8-44E92FCAD34A}" type="presParOf" srcId="{C884A0A9-C06E-4908-A28C-21B557DA89C6}" destId="{D5E17296-018F-4A4E-977D-B8545E21B90D}" srcOrd="2" destOrd="0" presId="urn:microsoft.com/office/officeart/2005/8/layout/chevron2"/>
    <dgm:cxn modelId="{767B8B1F-7AA0-4833-A8F5-DAA375863EA5}" type="presParOf" srcId="{D5E17296-018F-4A4E-977D-B8545E21B90D}" destId="{86A1D939-E7A3-4575-83CD-6C807FA5FCD9}" srcOrd="0" destOrd="0" presId="urn:microsoft.com/office/officeart/2005/8/layout/chevron2"/>
    <dgm:cxn modelId="{799D92CD-18C3-4B5C-A3CE-7CCFA893F04A}" type="presParOf" srcId="{D5E17296-018F-4A4E-977D-B8545E21B90D}" destId="{20F70422-B518-4485-BD8A-0A167D5982FF}" srcOrd="1" destOrd="0" presId="urn:microsoft.com/office/officeart/2005/8/layout/chevron2"/>
    <dgm:cxn modelId="{F02FF33D-F040-4E5A-9B28-2950A69DE3AD}" type="presParOf" srcId="{C884A0A9-C06E-4908-A28C-21B557DA89C6}" destId="{7F1734F3-5EFF-4EE4-8075-F488FA2952A5}" srcOrd="3" destOrd="0" presId="urn:microsoft.com/office/officeart/2005/8/layout/chevron2"/>
    <dgm:cxn modelId="{9ADF3DEC-068D-4A64-9249-5F5D5ED3508C}" type="presParOf" srcId="{C884A0A9-C06E-4908-A28C-21B557DA89C6}" destId="{8B307F48-3B30-4D46-A476-65340CFCC91B}" srcOrd="4" destOrd="0" presId="urn:microsoft.com/office/officeart/2005/8/layout/chevron2"/>
    <dgm:cxn modelId="{F7155E0C-BB39-407C-831A-24A6E4C547C2}" type="presParOf" srcId="{8B307F48-3B30-4D46-A476-65340CFCC91B}" destId="{D5AA606E-8771-4B68-81E5-67785EF40888}" srcOrd="0" destOrd="0" presId="urn:microsoft.com/office/officeart/2005/8/layout/chevron2"/>
    <dgm:cxn modelId="{BC8113DA-848C-45F0-909A-F6DA5D836675}" type="presParOf" srcId="{8B307F48-3B30-4D46-A476-65340CFCC91B}" destId="{76AD07B0-9E7C-4041-9543-D5D8F0D9D9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252000" cy="5508000"/>
        <a:chOff x="0" y="0"/>
        <a:chExt cx="9252000" cy="5508000"/>
      </a:xfrm>
    </dsp:grpSpPr>
    <dsp:sp modelId="{ADCABD12-E4B1-4123-8D0C-83F672D181CB}">
      <dsp:nvSpPr>
        <dsp:cNvPr id="3" name="Rectangle 2"/>
        <dsp:cNvSpPr/>
      </dsp:nvSpPr>
      <dsp:spPr bwMode="white">
        <a:xfrm>
          <a:off x="-28" y="874673"/>
          <a:ext cx="2891276" cy="1734766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b="1" dirty="0" smtClean="0"/>
            <a:t>Καταγραφή &amp; Κατανόηση της λειτουργίας των Κ.Ε.Μ </a:t>
          </a:r>
          <a:endParaRPr lang="el-GR" b="1" dirty="0"/>
        </a:p>
      </dsp:txBody>
      <dsp:txXfrm>
        <a:off x="-28" y="874673"/>
        <a:ext cx="2891276" cy="1734766"/>
      </dsp:txXfrm>
    </dsp:sp>
    <dsp:sp modelId="{C0F3DE5B-5BAF-4BF2-8551-07CC3DFA570F}">
      <dsp:nvSpPr>
        <dsp:cNvPr id="4" name="Rectangle 3"/>
        <dsp:cNvSpPr/>
      </dsp:nvSpPr>
      <dsp:spPr bwMode="white">
        <a:xfrm>
          <a:off x="3180376" y="874673"/>
          <a:ext cx="2891276" cy="1734766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-1125000"/>
            <a:satOff val="6667"/>
            <a:lumOff val="588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b="1" dirty="0" smtClean="0"/>
            <a:t>Προσδιορισμός</a:t>
          </a:r>
          <a:r>
            <a:rPr lang="el-GR" b="1" baseline="0" dirty="0" smtClean="0"/>
            <a:t> τυχόν προβλημάτων και ελλείψεων σχετικά με τη λειτουργία των Κ.Ε.Μ και ανασχεδιασμός</a:t>
          </a:r>
          <a:endParaRPr lang="el-GR" b="1" dirty="0"/>
        </a:p>
      </dsp:txBody>
      <dsp:txXfrm>
        <a:off x="3180376" y="874673"/>
        <a:ext cx="2891276" cy="1734766"/>
      </dsp:txXfrm>
    </dsp:sp>
    <dsp:sp modelId="{65B389A4-EAC6-41E0-B524-A763BBE9D17A}">
      <dsp:nvSpPr>
        <dsp:cNvPr id="5" name="Rectangle 4"/>
        <dsp:cNvSpPr/>
      </dsp:nvSpPr>
      <dsp:spPr bwMode="white">
        <a:xfrm>
          <a:off x="6360780" y="874673"/>
          <a:ext cx="2891276" cy="1734766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-2250000"/>
            <a:satOff val="13333"/>
            <a:lumOff val="1176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b="1" dirty="0" smtClean="0"/>
            <a:t>Ανάδειξη</a:t>
          </a:r>
          <a:r>
            <a:rPr lang="el-GR" b="1" baseline="0" dirty="0" smtClean="0"/>
            <a:t> των πρακτικών εκείνων που λαμβάνουν την ευρύτερη αποδοχή από τους ωφελούμενους</a:t>
          </a:r>
          <a:endParaRPr lang="el-GR" b="1" dirty="0"/>
        </a:p>
      </dsp:txBody>
      <dsp:txXfrm>
        <a:off x="6360780" y="874673"/>
        <a:ext cx="2891276" cy="1734766"/>
      </dsp:txXfrm>
    </dsp:sp>
    <dsp:sp modelId="{FEFD92CD-5A04-49AF-B837-BA837957CBA4}">
      <dsp:nvSpPr>
        <dsp:cNvPr id="6" name="Rectangle 5"/>
        <dsp:cNvSpPr/>
      </dsp:nvSpPr>
      <dsp:spPr bwMode="white">
        <a:xfrm>
          <a:off x="1590169" y="2898561"/>
          <a:ext cx="2891276" cy="1734766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-3375000"/>
            <a:satOff val="20000"/>
            <a:lumOff val="1765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Διερεύνηση του βαθμού και του τρόπου κάλυψης των αιτημάτων και των αναγκών των ωφελούμενων</a:t>
          </a:r>
          <a:endParaRPr kumimoji="0" lang="el-GR" b="1" i="0" u="none" strike="noStrike" cap="none" spc="0" normalizeH="0" baseline="0" noProof="0" dirty="0">
            <a:effectLst/>
            <a:uLnTx/>
            <a:uFillTx/>
            <a:latin typeface="+mj-lt"/>
            <a:ea typeface="+mj-ea"/>
            <a:cs typeface="+mj-cs"/>
          </a:endParaRPr>
        </a:p>
      </dsp:txBody>
      <dsp:txXfrm>
        <a:off x="1590169" y="2898561"/>
        <a:ext cx="2891276" cy="1734766"/>
      </dsp:txXfrm>
    </dsp:sp>
    <dsp:sp modelId="{98341999-100B-41B2-8B7A-1F9C8DEDD581}">
      <dsp:nvSpPr>
        <dsp:cNvPr id="7" name="Rectangle 6"/>
        <dsp:cNvSpPr/>
      </dsp:nvSpPr>
      <dsp:spPr bwMode="white">
        <a:xfrm>
          <a:off x="4770573" y="2898561"/>
          <a:ext cx="2891276" cy="1734766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-4500000"/>
            <a:satOff val="26667"/>
            <a:lumOff val="2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Ανάπτυξη αποτελεσματικών πολιτικών και πρακτικών για την εξυπηρέτηση και την ένταξη των ωφελούμενων </a:t>
          </a:r>
          <a:endParaRPr kumimoji="0" lang="el-GR" b="1" i="0" u="none" strike="noStrike" cap="none" spc="0" normalizeH="0" baseline="0" noProof="0" dirty="0">
            <a:effectLst/>
            <a:uLnTx/>
            <a:uFillTx/>
            <a:latin typeface="+mj-lt"/>
            <a:ea typeface="+mj-ea"/>
            <a:cs typeface="+mj-cs"/>
          </a:endParaRPr>
        </a:p>
      </dsp:txBody>
      <dsp:txXfrm>
        <a:off x="4770573" y="2898561"/>
        <a:ext cx="2891276" cy="1734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17466" cy="5213443"/>
        <a:chOff x="0" y="0"/>
        <a:chExt cx="8217466" cy="5213443"/>
      </a:xfrm>
    </dsp:grpSpPr>
    <dsp:sp modelId="{067E3529-BECE-4828-9401-98E0B7720B35}">
      <dsp:nvSpPr>
        <dsp:cNvPr id="3" name="Rounded Rectangle 2"/>
        <dsp:cNvSpPr/>
      </dsp:nvSpPr>
      <dsp:spPr bwMode="white">
        <a:xfrm>
          <a:off x="0" y="0"/>
          <a:ext cx="6573973" cy="1146957"/>
        </a:xfrm>
        <a:prstGeom prst="roundRect">
          <a:avLst>
            <a:gd name="adj" fmla="val 10000"/>
          </a:avLst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Προσδιορισμός στόχων έρευνας</a:t>
          </a:r>
          <a:endParaRPr lang="el-GR" sz="2000" dirty="0"/>
        </a:p>
      </dsp:txBody>
      <dsp:txXfrm>
        <a:off x="0" y="0"/>
        <a:ext cx="6573973" cy="1146957"/>
      </dsp:txXfrm>
    </dsp:sp>
    <dsp:sp modelId="{98820F82-328F-4AB0-B6B6-545F211B857D}">
      <dsp:nvSpPr>
        <dsp:cNvPr id="4" name="Rounded Rectangle 3"/>
        <dsp:cNvSpPr/>
      </dsp:nvSpPr>
      <dsp:spPr bwMode="white">
        <a:xfrm>
          <a:off x="550570" y="1355495"/>
          <a:ext cx="6573973" cy="1146957"/>
        </a:xfrm>
        <a:prstGeom prst="roundRect">
          <a:avLst>
            <a:gd name="adj" fmla="val 10000"/>
          </a:avLst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Προσδιορισμός ερευνητικών ερωτημάτων, στα οποία επιδιώκεται απάντηση μέσω της διεξαχθείσης έρευνας</a:t>
          </a:r>
        </a:p>
      </dsp:txBody>
      <dsp:txXfrm>
        <a:off x="550570" y="1355495"/>
        <a:ext cx="6573973" cy="1146957"/>
      </dsp:txXfrm>
    </dsp:sp>
    <dsp:sp modelId="{76371C88-F146-4D55-94F4-67BF15CDE48B}">
      <dsp:nvSpPr>
        <dsp:cNvPr id="5" name="Rounded Rectangle 4"/>
        <dsp:cNvSpPr/>
      </dsp:nvSpPr>
      <dsp:spPr bwMode="white">
        <a:xfrm>
          <a:off x="1092923" y="2710990"/>
          <a:ext cx="6573973" cy="114695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chemeClr val="accent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Προσδιορισμός πεδίου έρευνας</a:t>
          </a:r>
        </a:p>
      </dsp:txBody>
      <dsp:txXfrm>
        <a:off x="1092923" y="2710990"/>
        <a:ext cx="6573973" cy="1146957"/>
      </dsp:txXfrm>
    </dsp:sp>
    <dsp:sp modelId="{2381329D-79D3-4CB2-B4C2-22DFF05F4D19}">
      <dsp:nvSpPr>
        <dsp:cNvPr id="6" name="Rounded Rectangle 5"/>
        <dsp:cNvSpPr/>
      </dsp:nvSpPr>
      <dsp:spPr bwMode="white">
        <a:xfrm>
          <a:off x="1643493" y="4066486"/>
          <a:ext cx="6573973" cy="1146957"/>
        </a:xfrm>
        <a:prstGeom prst="roundRect">
          <a:avLst>
            <a:gd name="adj" fmla="val 10000"/>
          </a:avLst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Επιλογή ατόμων (δείγμα) που θα απευθύνεται η έρευνα</a:t>
          </a:r>
        </a:p>
      </dsp:txBody>
      <dsp:txXfrm>
        <a:off x="1643493" y="4066486"/>
        <a:ext cx="6573973" cy="1146957"/>
      </dsp:txXfrm>
    </dsp:sp>
    <dsp:sp modelId="{EDE4CE06-A155-4567-9F7C-D0A221B2C3DD}">
      <dsp:nvSpPr>
        <dsp:cNvPr id="7" name="Down Arrow 6"/>
        <dsp:cNvSpPr/>
      </dsp:nvSpPr>
      <dsp:spPr bwMode="white">
        <a:xfrm>
          <a:off x="5828450" y="878465"/>
          <a:ext cx="745522" cy="7455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5828450" y="878465"/>
        <a:ext cx="745522" cy="745522"/>
      </dsp:txXfrm>
    </dsp:sp>
    <dsp:sp modelId="{AAEB94F2-BA38-4A89-9C7A-7B46014ED5E3}">
      <dsp:nvSpPr>
        <dsp:cNvPr id="8" name="Down Arrow 7"/>
        <dsp:cNvSpPr/>
      </dsp:nvSpPr>
      <dsp:spPr bwMode="white">
        <a:xfrm>
          <a:off x="6379021" y="2233960"/>
          <a:ext cx="745522" cy="7455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6379021" y="2233960"/>
        <a:ext cx="745522" cy="745522"/>
      </dsp:txXfrm>
    </dsp:sp>
    <dsp:sp modelId="{67216601-9079-4629-98ED-5A4AD905A33A}">
      <dsp:nvSpPr>
        <dsp:cNvPr id="9" name="Down Arrow 8"/>
        <dsp:cNvSpPr/>
      </dsp:nvSpPr>
      <dsp:spPr bwMode="white">
        <a:xfrm>
          <a:off x="6921373" y="3589456"/>
          <a:ext cx="745522" cy="7455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6921373" y="3589456"/>
        <a:ext cx="745522" cy="745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44764" cy="5210286"/>
        <a:chOff x="0" y="0"/>
        <a:chExt cx="8244764" cy="5210286"/>
      </a:xfrm>
    </dsp:grpSpPr>
    <dsp:sp modelId="{067E3529-BECE-4828-9401-98E0B7720B35}">
      <dsp:nvSpPr>
        <dsp:cNvPr id="3" name="Rounded Rectangle 2"/>
        <dsp:cNvSpPr/>
      </dsp:nvSpPr>
      <dsp:spPr bwMode="white">
        <a:xfrm>
          <a:off x="0" y="0"/>
          <a:ext cx="6595811" cy="1146263"/>
        </a:xfrm>
        <a:prstGeom prst="roundRect">
          <a:avLst>
            <a:gd name="adj" fmla="val 10000"/>
          </a:avLst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Σύνταξη δομημένου ερωτηματολογίου</a:t>
          </a:r>
        </a:p>
      </dsp:txBody>
      <dsp:txXfrm>
        <a:off x="0" y="0"/>
        <a:ext cx="6595811" cy="1146263"/>
      </dsp:txXfrm>
    </dsp:sp>
    <dsp:sp modelId="{98820F82-328F-4AB0-B6B6-545F211B857D}">
      <dsp:nvSpPr>
        <dsp:cNvPr id="4" name="Rounded Rectangle 3"/>
        <dsp:cNvSpPr/>
      </dsp:nvSpPr>
      <dsp:spPr bwMode="white">
        <a:xfrm>
          <a:off x="552399" y="1354674"/>
          <a:ext cx="6595811" cy="1146263"/>
        </a:xfrm>
        <a:prstGeom prst="roundRect">
          <a:avLst>
            <a:gd name="adj" fmla="val 10000"/>
          </a:avLst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Τηλεφωνική επικοινωνία με στόχο την ενημέρωση των αρμόδιων φορέων και ατόμων για την έρευνα που θα ακολουθήσει</a:t>
          </a:r>
        </a:p>
      </dsp:txBody>
      <dsp:txXfrm>
        <a:off x="552399" y="1354674"/>
        <a:ext cx="6595811" cy="1146263"/>
      </dsp:txXfrm>
    </dsp:sp>
    <dsp:sp modelId="{76371C88-F146-4D55-94F4-67BF15CDE48B}">
      <dsp:nvSpPr>
        <dsp:cNvPr id="5" name="Rounded Rectangle 4"/>
        <dsp:cNvSpPr/>
      </dsp:nvSpPr>
      <dsp:spPr bwMode="white">
        <a:xfrm>
          <a:off x="1096554" y="2709349"/>
          <a:ext cx="6595811" cy="114626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chemeClr val="accent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Τηλεφωνική επικοινωνία για κλείσιμο ραντεβού και περαιτέρω ενημέρωση για όλες τις διαδικασίες που αφορούν τη διεξαγωγή της έρευνας</a:t>
          </a:r>
        </a:p>
      </dsp:txBody>
      <dsp:txXfrm>
        <a:off x="1096554" y="2709349"/>
        <a:ext cx="6595811" cy="1146263"/>
      </dsp:txXfrm>
    </dsp:sp>
    <dsp:sp modelId="{2381329D-79D3-4CB2-B4C2-22DFF05F4D19}">
      <dsp:nvSpPr>
        <dsp:cNvPr id="6" name="Rounded Rectangle 5"/>
        <dsp:cNvSpPr/>
      </dsp:nvSpPr>
      <dsp:spPr bwMode="white">
        <a:xfrm>
          <a:off x="1648953" y="4064023"/>
          <a:ext cx="6595811" cy="1146263"/>
        </a:xfrm>
        <a:prstGeom prst="roundRect">
          <a:avLst>
            <a:gd name="adj" fmla="val 10000"/>
          </a:avLst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Συμπλήρωση ερωτηματολογίου μέσα από τη διαδικασία συνέντευξης ανάμεσα στους εμπλεκόμενους</a:t>
          </a:r>
        </a:p>
      </dsp:txBody>
      <dsp:txXfrm>
        <a:off x="1648953" y="4064023"/>
        <a:ext cx="6595811" cy="1146263"/>
      </dsp:txXfrm>
    </dsp:sp>
    <dsp:sp modelId="{EDE4CE06-A155-4567-9F7C-D0A221B2C3DD}">
      <dsp:nvSpPr>
        <dsp:cNvPr id="7" name="Down Arrow 6"/>
        <dsp:cNvSpPr/>
      </dsp:nvSpPr>
      <dsp:spPr bwMode="white">
        <a:xfrm>
          <a:off x="5850740" y="877933"/>
          <a:ext cx="745071" cy="745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5850740" y="877933"/>
        <a:ext cx="745071" cy="745071"/>
      </dsp:txXfrm>
    </dsp:sp>
    <dsp:sp modelId="{AAEB94F2-BA38-4A89-9C7A-7B46014ED5E3}">
      <dsp:nvSpPr>
        <dsp:cNvPr id="8" name="Down Arrow 7"/>
        <dsp:cNvSpPr/>
      </dsp:nvSpPr>
      <dsp:spPr bwMode="white">
        <a:xfrm>
          <a:off x="6403139" y="2232608"/>
          <a:ext cx="745071" cy="745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6403139" y="2232608"/>
        <a:ext cx="745071" cy="745071"/>
      </dsp:txXfrm>
    </dsp:sp>
    <dsp:sp modelId="{67216601-9079-4629-98ED-5A4AD905A33A}">
      <dsp:nvSpPr>
        <dsp:cNvPr id="9" name="Down Arrow 8"/>
        <dsp:cNvSpPr/>
      </dsp:nvSpPr>
      <dsp:spPr bwMode="white">
        <a:xfrm>
          <a:off x="6947294" y="3587282"/>
          <a:ext cx="745071" cy="745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6947294" y="3587282"/>
        <a:ext cx="745071" cy="745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522460" cy="5400040"/>
        <a:chOff x="0" y="0"/>
        <a:chExt cx="9522460" cy="5400040"/>
      </a:xfrm>
    </dsp:grpSpPr>
    <dsp:sp modelId="{85F4C230-350C-4A14-8D65-83691908E0AB}">
      <dsp:nvSpPr>
        <dsp:cNvPr id="3" name="Rectangle 2"/>
        <dsp:cNvSpPr/>
      </dsp:nvSpPr>
      <dsp:spPr bwMode="white">
        <a:xfrm>
          <a:off x="163499" y="13455"/>
          <a:ext cx="4448734" cy="2642178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sng" dirty="0" smtClean="0"/>
            <a:t>Μεθοδολογία έρευνας</a:t>
          </a:r>
          <a:endParaRPr lang="el-GR" sz="1800" b="1" u="sng" dirty="0"/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dirty="0" smtClean="0"/>
            <a:t>Διενέργεια ημιδομημένων συνεντεύξεων με τους </a:t>
          </a:r>
          <a:r>
            <a:rPr lang="el-GR" sz="1600" b="1" dirty="0" err="1" smtClean="0"/>
            <a:t>Πρ</a:t>
          </a:r>
          <a:r>
            <a:rPr lang="el-GR" sz="1600" b="1" dirty="0" smtClean="0"/>
            <a:t>/νους των Δ/</a:t>
          </a:r>
          <a:r>
            <a:rPr lang="el-GR" sz="1600" b="1" dirty="0" err="1" smtClean="0"/>
            <a:t>νσεων</a:t>
          </a:r>
          <a:r>
            <a:rPr lang="el-GR" sz="1600" b="1" dirty="0" smtClean="0"/>
            <a:t> Κοινωνικής Προστασίας και Αλληλεγγύης των Δήμων, με Συντονιστές και με Στελέχη των 2 Παραρτημάτων Κ.Ε.Μ της Περιφέρειας Στερεάς Ελλάδας</a:t>
          </a:r>
          <a:endParaRPr lang="el-GR" sz="1600" b="1" dirty="0" smtClean="0"/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dirty="0" smtClean="0"/>
            <a:t>Όλες οι συνεντεύξεις πραγματοποιηθήκαν δια ζώσης</a:t>
          </a:r>
          <a:endParaRPr lang="el-GR" sz="1600" b="1" dirty="0"/>
        </a:p>
      </dsp:txBody>
      <dsp:txXfrm>
        <a:off x="163499" y="13455"/>
        <a:ext cx="4448734" cy="2642178"/>
      </dsp:txXfrm>
    </dsp:sp>
    <dsp:sp modelId="{2DC27AFC-CE42-4654-9CFB-E72A4C35342B}">
      <dsp:nvSpPr>
        <dsp:cNvPr id="4" name="Rectangle 3"/>
        <dsp:cNvSpPr/>
      </dsp:nvSpPr>
      <dsp:spPr bwMode="white">
        <a:xfrm>
          <a:off x="4952122" y="5104"/>
          <a:ext cx="4419435" cy="2658880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sng" dirty="0" smtClean="0"/>
            <a:t>Δείγμα έρευνας</a:t>
          </a:r>
          <a:endParaRPr lang="el-GR" sz="1800" b="1" u="sng" dirty="0"/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baseline="0" dirty="0" smtClean="0"/>
            <a:t>2 </a:t>
          </a:r>
          <a:r>
            <a:rPr lang="el-GR" sz="1600" b="1" baseline="0" dirty="0" err="1" smtClean="0"/>
            <a:t>Πρ</a:t>
          </a:r>
          <a:r>
            <a:rPr lang="el-GR" sz="1600" b="1" baseline="0" dirty="0" smtClean="0"/>
            <a:t>/</a:t>
          </a:r>
          <a:r>
            <a:rPr lang="el-GR" sz="1600" b="1" baseline="0" dirty="0" err="1" smtClean="0"/>
            <a:t>νοι</a:t>
          </a:r>
          <a:r>
            <a:rPr lang="el-GR" sz="1600" b="1" baseline="0" dirty="0" smtClean="0"/>
            <a:t> Δ/</a:t>
          </a:r>
          <a:r>
            <a:rPr lang="el-GR" sz="1600" b="1" baseline="0" dirty="0" err="1" smtClean="0"/>
            <a:t>νσεων</a:t>
          </a:r>
          <a:r>
            <a:rPr lang="el-GR" sz="1600" b="1" baseline="0" dirty="0" smtClean="0"/>
            <a:t> Κοινωνικής Προστασίας &amp; Αλληλεγγύης των Δήμων με Παράρτημα Κ.Ε.Μ</a:t>
          </a:r>
          <a:endParaRPr lang="el-GR" sz="1600" b="1" dirty="0"/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dirty="0" smtClean="0"/>
            <a:t>3 Συντονιστές (2 Κ.Κ. &amp; 1 Κ.Ε.Μ)</a:t>
          </a:r>
          <a:endParaRPr lang="el-GR" sz="1600" b="1" dirty="0"/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dirty="0" smtClean="0"/>
            <a:t>1 Ψυχολόγος</a:t>
          </a:r>
          <a:endParaRPr lang="el-GR" sz="1600" b="1" dirty="0"/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dirty="0" smtClean="0"/>
            <a:t>1 Διαμεσολαβητής</a:t>
          </a:r>
          <a:endParaRPr lang="el-GR" sz="1600" b="1" dirty="0"/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dirty="0" smtClean="0"/>
            <a:t>1 Νομικός</a:t>
          </a:r>
          <a:endParaRPr lang="el-GR" sz="1600" b="1" dirty="0"/>
        </a:p>
      </dsp:txBody>
      <dsp:txXfrm>
        <a:off x="4952122" y="5104"/>
        <a:ext cx="4419435" cy="2658880"/>
      </dsp:txXfrm>
    </dsp:sp>
    <dsp:sp modelId="{E661D9CF-6A94-40B1-992C-1584A51A9761}">
      <dsp:nvSpPr>
        <dsp:cNvPr id="5" name="Rectangle 4"/>
        <dsp:cNvSpPr/>
      </dsp:nvSpPr>
      <dsp:spPr bwMode="white">
        <a:xfrm>
          <a:off x="2634639" y="3000417"/>
          <a:ext cx="4259008" cy="2394338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u="sng" dirty="0" smtClean="0"/>
            <a:t>Ανάλυση ποιοτικών δεδομένων</a:t>
          </a:r>
          <a:endParaRPr lang="el-GR" sz="1800" b="1" u="sng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dirty="0" smtClean="0"/>
            <a:t>Θεματική ανάλυση των συνεντεύξεων των </a:t>
          </a:r>
          <a:r>
            <a:rPr lang="el-GR" sz="1800" b="1" dirty="0" err="1" smtClean="0"/>
            <a:t>Πρ</a:t>
          </a:r>
          <a:r>
            <a:rPr lang="el-GR" sz="1800" b="1" dirty="0" smtClean="0"/>
            <a:t>/</a:t>
          </a:r>
          <a:r>
            <a:rPr lang="el-GR" sz="1800" b="1" dirty="0" err="1" smtClean="0"/>
            <a:t>νων</a:t>
          </a:r>
          <a:r>
            <a:rPr lang="el-GR" sz="1800" b="1" dirty="0" smtClean="0"/>
            <a:t> των Δ/</a:t>
          </a:r>
          <a:r>
            <a:rPr lang="el-GR" sz="1800" b="1" dirty="0" err="1" smtClean="0"/>
            <a:t>νσεων</a:t>
          </a:r>
          <a:r>
            <a:rPr lang="el-GR" sz="1800" b="1" dirty="0" smtClean="0"/>
            <a:t> Κοινωνικής Προστασίας και Αλληλεγγύης των Δήμων, των Συντονιστών και των Στελεχών των Κ.Ε.Μ</a:t>
          </a:r>
          <a:endParaRPr lang="el-GR" sz="18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sz="2800" b="1" dirty="0"/>
        </a:p>
      </dsp:txBody>
      <dsp:txXfrm>
        <a:off x="2634639" y="3000417"/>
        <a:ext cx="4259008" cy="2394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739799" cy="5230761"/>
        <a:chOff x="0" y="0"/>
        <a:chExt cx="7739799" cy="5230761"/>
      </a:xfrm>
    </dsp:grpSpPr>
    <dsp:sp modelId="{8ED12998-9B03-49A7-A8A2-5613713435E5}">
      <dsp:nvSpPr>
        <dsp:cNvPr id="4" name="Right Arrow 3"/>
        <dsp:cNvSpPr/>
      </dsp:nvSpPr>
      <dsp:spPr bwMode="white">
        <a:xfrm>
          <a:off x="3095920" y="0"/>
          <a:ext cx="4643879" cy="2490839"/>
        </a:xfrm>
        <a:prstGeom prst="rightArrow">
          <a:avLst>
            <a:gd name="adj1" fmla="val 75000"/>
            <a:gd name="adj2" fmla="val 50000"/>
          </a:avLst>
        </a:prstGeom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hemeClr val="accent4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4">
            <a:tint val="40000"/>
            <a:alpha val="90000"/>
            <a:hueOff val="0"/>
            <a:satOff val="0"/>
            <a:lumOff val="0"/>
            <a:alpha val="90196"/>
          </a:schemeClr>
        </a:fillRef>
        <a:effectRef idx="2">
          <a:scrgbClr r="0" g="0" b="0"/>
        </a:effectRef>
        <a:fontRef idx="minor"/>
      </dsp:style>
      <dsp:txBody>
        <a:bodyPr lIns="8890" tIns="8890" rIns="8890" bIns="8890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b="1" dirty="0" smtClean="0">
              <a:solidFill>
                <a:schemeClr val="dk1"/>
              </a:solidFill>
            </a:rPr>
            <a:t>Ενημέρωση, εξυπηρέτηση, συμβουλευτική στήριξη για θέματα ένταξης μεταναστών και δικτύωση</a:t>
          </a:r>
          <a:endParaRPr lang="el-GR" b="1" dirty="0">
            <a:solidFill>
              <a:schemeClr val="dk1"/>
            </a:solidFill>
          </a:endParaRPr>
        </a:p>
        <a:p>
          <a:pPr lvl="1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b="1" dirty="0" smtClean="0">
              <a:solidFill>
                <a:schemeClr val="dk1"/>
              </a:solidFill>
            </a:rPr>
            <a:t>Συνεργασία και παραπομπή αιτημάτων σε άλλες δομές και υπηρεσίες και φορείς</a:t>
          </a:r>
          <a:endParaRPr lang="el-GR" b="1" dirty="0">
            <a:solidFill>
              <a:schemeClr val="dk1"/>
            </a:solidFill>
          </a:endParaRPr>
        </a:p>
        <a:p>
          <a:pPr lvl="1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b="1" dirty="0" smtClean="0">
              <a:solidFill>
                <a:schemeClr val="dk1"/>
              </a:solidFill>
            </a:rPr>
            <a:t>Παράλληλες δράσεις (μαθήματα ελληνικής γλώσσας, διαπολιτισμικές δράσεις </a:t>
          </a:r>
          <a:r>
            <a:rPr lang="el-GR" b="1" dirty="0" err="1" smtClean="0">
              <a:solidFill>
                <a:schemeClr val="dk1"/>
              </a:solidFill>
            </a:rPr>
            <a:t>κ.ά.</a:t>
          </a:r>
          <a:r>
            <a:rPr lang="el-GR" b="1" dirty="0" smtClean="0">
              <a:solidFill>
                <a:schemeClr val="dk1"/>
              </a:solidFill>
            </a:rPr>
            <a:t>)</a:t>
          </a:r>
          <a:endParaRPr lang="el-GR" b="1" dirty="0">
            <a:solidFill>
              <a:schemeClr val="dk1"/>
            </a:solidFill>
          </a:endParaRPr>
        </a:p>
      </dsp:txBody>
      <dsp:txXfrm>
        <a:off x="3095920" y="0"/>
        <a:ext cx="4643879" cy="2490839"/>
      </dsp:txXfrm>
    </dsp:sp>
    <dsp:sp modelId="{81F6138B-8CFC-4F83-B943-AD1D816E5207}">
      <dsp:nvSpPr>
        <dsp:cNvPr id="3" name="Rounded Rectangle 2"/>
        <dsp:cNvSpPr/>
      </dsp:nvSpPr>
      <dsp:spPr bwMode="white">
        <a:xfrm>
          <a:off x="0" y="0"/>
          <a:ext cx="3095920" cy="2490839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sz="2800" b="1" u="none" dirty="0" smtClean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u="none" dirty="0" smtClean="0"/>
            <a:t>Παρεχόμενες Υπηρεσίες ανά Άξονα</a:t>
          </a:r>
          <a:endParaRPr lang="el-GR" sz="2800" b="1" u="none" dirty="0"/>
        </a:p>
      </dsp:txBody>
      <dsp:txXfrm>
        <a:off x="0" y="0"/>
        <a:ext cx="3095920" cy="2490839"/>
      </dsp:txXfrm>
    </dsp:sp>
    <dsp:sp modelId="{C12E6A67-1AB3-465A-8DBE-CA43EE4098F7}">
      <dsp:nvSpPr>
        <dsp:cNvPr id="6" name="Right Arrow 5"/>
        <dsp:cNvSpPr/>
      </dsp:nvSpPr>
      <dsp:spPr bwMode="white">
        <a:xfrm>
          <a:off x="3095920" y="2739922"/>
          <a:ext cx="4643879" cy="2490839"/>
        </a:xfrm>
        <a:prstGeom prst="rightArrow">
          <a:avLst>
            <a:gd name="adj1" fmla="val 75000"/>
            <a:gd name="adj2" fmla="val 50000"/>
          </a:avLst>
        </a:prstGeom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hemeClr val="accent4">
            <a:tint val="40000"/>
            <a:alpha val="90000"/>
            <a:hueOff val="-4020000"/>
            <a:satOff val="20784"/>
            <a:lumOff val="1176"/>
            <a:alpha val="90196"/>
          </a:schemeClr>
        </a:lnRef>
        <a:fillRef idx="1">
          <a:schemeClr val="accent4">
            <a:tint val="40000"/>
            <a:alpha val="90000"/>
            <a:hueOff val="-4020000"/>
            <a:satOff val="20784"/>
            <a:lumOff val="1176"/>
            <a:alpha val="90196"/>
          </a:schemeClr>
        </a:fillRef>
        <a:effectRef idx="2">
          <a:scrgbClr r="0" g="0" b="0"/>
        </a:effectRef>
        <a:fontRef idx="minor"/>
      </dsp:style>
      <dsp:txBody>
        <a:bodyPr lIns="8255" tIns="8255" rIns="8255" bIns="8255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300" b="1" dirty="0">
            <a:solidFill>
              <a:schemeClr val="dk1"/>
            </a:solidFill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300" b="1" dirty="0">
            <a:solidFill>
              <a:schemeClr val="dk1"/>
            </a:solidFill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l-GR" sz="1400" b="1" i="0" u="none" strike="noStrike" cap="none" spc="0" normalizeH="0" baseline="0" noProof="0" dirty="0" smtClean="0">
              <a:solidFill>
                <a:schemeClr val="dk1"/>
              </a:solidFill>
              <a:effectLst/>
              <a:uLnTx/>
              <a:uFillTx/>
              <a:latin typeface="+mj-lt"/>
              <a:ea typeface="+mj-ea"/>
              <a:cs typeface="+mj-cs"/>
            </a:rPr>
            <a:t>Σχεδιάστηκαν από το Υπουργείο Εργασίας, Κοινωνικής Ασφάλισης &amp; Κοινωνικής Αλληλεγγύης</a:t>
          </a:r>
          <a:endParaRPr lang="el-GR" sz="1300" b="1" dirty="0">
            <a:solidFill>
              <a:schemeClr val="dk1"/>
            </a:solidFill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l-GR" sz="1400" b="1" i="0" u="none" strike="noStrike" cap="none" spc="0" normalizeH="0" baseline="0" noProof="0" dirty="0" smtClean="0">
              <a:solidFill>
                <a:schemeClr val="dk1"/>
              </a:solidFill>
              <a:effectLst/>
              <a:uLnTx/>
              <a:uFillTx/>
              <a:latin typeface="+mj-lt"/>
              <a:ea typeface="+mj-ea"/>
              <a:cs typeface="+mj-cs"/>
            </a:rPr>
            <a:t>Ιδρύθηκαν σε Δήμους</a:t>
          </a:r>
          <a:endParaRPr lang="el-GR" sz="1400" b="1" dirty="0">
            <a:solidFill>
              <a:schemeClr val="dk1"/>
            </a:solidFill>
          </a:endParaRPr>
        </a:p>
      </dsp:txBody>
      <dsp:txXfrm>
        <a:off x="3095920" y="2739922"/>
        <a:ext cx="4643879" cy="2490839"/>
      </dsp:txXfrm>
    </dsp:sp>
    <dsp:sp modelId="{7A366D82-3ECF-46DD-A26B-9B0619E8F203}">
      <dsp:nvSpPr>
        <dsp:cNvPr id="5" name="Rounded Rectangle 4"/>
        <dsp:cNvSpPr/>
      </dsp:nvSpPr>
      <dsp:spPr bwMode="white">
        <a:xfrm>
          <a:off x="0" y="2739922"/>
          <a:ext cx="3095920" cy="2490839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-4500000"/>
            <a:satOff val="26667"/>
            <a:lumOff val="2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kumimoji="0" lang="el-GR" sz="2800" b="1" i="0" u="none" strike="noStrike" cap="none" spc="0" normalizeH="0" baseline="0" noProof="0" dirty="0" smtClean="0">
            <a:effectLst/>
            <a:uLnTx/>
            <a:uFillTx/>
            <a:latin typeface="+mj-lt"/>
            <a:ea typeface="+mj-ea"/>
            <a:cs typeface="+mj-cs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8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Δημιουργία Κ.Ε.Μ</a:t>
          </a:r>
        </a:p>
      </dsp:txBody>
      <dsp:txXfrm>
        <a:off x="0" y="2739922"/>
        <a:ext cx="3095920" cy="2490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367596" cy="5230761"/>
        <a:chOff x="0" y="0"/>
        <a:chExt cx="8367596" cy="5230761"/>
      </a:xfrm>
    </dsp:grpSpPr>
    <dsp:sp modelId="{8ED12998-9B03-49A7-A8A2-5613713435E5}">
      <dsp:nvSpPr>
        <dsp:cNvPr id="4" name="Right Arrow 3"/>
        <dsp:cNvSpPr/>
      </dsp:nvSpPr>
      <dsp:spPr bwMode="white">
        <a:xfrm>
          <a:off x="3625315" y="0"/>
          <a:ext cx="4742281" cy="2692632"/>
        </a:xfrm>
        <a:prstGeom prst="rightArrow">
          <a:avLst>
            <a:gd name="adj1" fmla="val 75000"/>
            <a:gd name="adj2" fmla="val 50000"/>
          </a:avLst>
        </a:prstGeom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fillRef>
        <a:effectRef idx="2">
          <a:scrgbClr r="0" g="0" b="0"/>
        </a:effectRef>
        <a:fontRef idx="minor"/>
      </dsp:style>
      <dsp:txBody>
        <a:bodyPr lIns="8890" tIns="8890" rIns="8890" bIns="8890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marL="114300" lvl="1" indent="-11430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dirty="0" smtClean="0">
              <a:solidFill>
                <a:schemeClr val="dk1"/>
              </a:solidFill>
            </a:rPr>
            <a:t>Θεσμοθετήθηκαν με τον Ν.4445/2016 Εθνικού Μηχανισμού Συντονισμού, Παρακολούθησης &amp; Αξιολόγησης των Πολιτικών Κοινωνικής Ένταξης &amp; Κοινωνικής Συνοχής</a:t>
          </a:r>
          <a:endParaRPr lang="el-GR" sz="1400" b="1" dirty="0">
            <a:solidFill>
              <a:schemeClr val="dk1"/>
            </a:solidFill>
          </a:endParaRPr>
        </a:p>
        <a:p>
          <a:pPr marL="114300" lvl="1" indent="-114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l-GR" sz="1400" b="1" i="0" u="none" strike="noStrike" cap="none" spc="0" normalizeH="0" baseline="0" noProof="0" dirty="0" smtClean="0">
              <a:solidFill>
                <a:schemeClr val="dk1"/>
              </a:solidFill>
              <a:effectLst/>
              <a:uLnTx/>
              <a:uFillTx/>
              <a:latin typeface="+mj-lt"/>
              <a:ea typeface="+mj-ea"/>
              <a:cs typeface="+mj-cs"/>
            </a:rPr>
            <a:t>Χρηματοδοτούνται από το ΕΚΤ+ στο πλαίσιο των Περιφερειακών Επιχειρησιακών Προγραμμάτων του ΕΣΠΑ 2021- 2027</a:t>
          </a:r>
          <a:endParaRPr lang="el-GR" sz="1400" b="1" dirty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200" b="1" dirty="0">
            <a:solidFill>
              <a:schemeClr val="dk1"/>
            </a:solidFill>
          </a:endParaRPr>
        </a:p>
      </dsp:txBody>
      <dsp:txXfrm>
        <a:off x="3625315" y="0"/>
        <a:ext cx="4742281" cy="2692632"/>
      </dsp:txXfrm>
    </dsp:sp>
    <dsp:sp modelId="{81F6138B-8CFC-4F83-B943-AD1D816E5207}">
      <dsp:nvSpPr>
        <dsp:cNvPr id="3" name="Rounded Rectangle 2"/>
        <dsp:cNvSpPr/>
      </dsp:nvSpPr>
      <dsp:spPr bwMode="white">
        <a:xfrm>
          <a:off x="0" y="192621"/>
          <a:ext cx="3625315" cy="2307390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sz="2800" b="1" u="none" dirty="0" smtClean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u="none" dirty="0" smtClean="0"/>
            <a:t>Θεσμοθέτηση</a:t>
          </a:r>
          <a:r>
            <a:rPr lang="el-GR" sz="2800" b="1" u="none" baseline="0" dirty="0" smtClean="0"/>
            <a:t> &amp; Χρηματοδότηση</a:t>
          </a:r>
          <a:endParaRPr lang="el-GR" sz="2800" b="1" u="none" dirty="0"/>
        </a:p>
      </dsp:txBody>
      <dsp:txXfrm>
        <a:off x="0" y="192621"/>
        <a:ext cx="3625315" cy="2307390"/>
      </dsp:txXfrm>
    </dsp:sp>
    <dsp:sp modelId="{C12E6A67-1AB3-465A-8DBE-CA43EE4098F7}">
      <dsp:nvSpPr>
        <dsp:cNvPr id="6" name="Right Arrow 5"/>
        <dsp:cNvSpPr/>
      </dsp:nvSpPr>
      <dsp:spPr bwMode="white">
        <a:xfrm>
          <a:off x="3347038" y="2923371"/>
          <a:ext cx="5020558" cy="2307390"/>
        </a:xfrm>
        <a:prstGeom prst="rightArrow">
          <a:avLst>
            <a:gd name="adj1" fmla="val 75000"/>
            <a:gd name="adj2" fmla="val 50000"/>
          </a:avLst>
        </a:prstGeom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hemeClr val="accent2">
            <a:tint val="40000"/>
            <a:alpha val="90000"/>
            <a:hueOff val="5040000"/>
            <a:satOff val="-2744"/>
            <a:lumOff val="0"/>
            <a:alpha val="90196"/>
          </a:schemeClr>
        </a:lnRef>
        <a:fillRef idx="1">
          <a:schemeClr val="accent2">
            <a:tint val="40000"/>
            <a:alpha val="90000"/>
            <a:hueOff val="5040000"/>
            <a:satOff val="-2744"/>
            <a:lumOff val="0"/>
            <a:alpha val="90196"/>
          </a:schemeClr>
        </a:fillRef>
        <a:effectRef idx="2">
          <a:scrgbClr r="0" g="0" b="0"/>
        </a:effectRef>
        <a:fontRef idx="minor"/>
      </dsp:style>
      <dsp:txBody>
        <a:bodyPr lIns="10160" tIns="10160" rIns="10160" bIns="10160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b="1" dirty="0" smtClean="0">
              <a:solidFill>
                <a:schemeClr val="dk1"/>
              </a:solidFill>
            </a:rPr>
            <a:t>Συντονιστές</a:t>
          </a:r>
          <a:endParaRPr lang="el-GR" b="1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b="1" dirty="0" smtClean="0">
              <a:solidFill>
                <a:schemeClr val="dk1"/>
              </a:solidFill>
            </a:rPr>
            <a:t>Πολιτισμικοί Διαμεσολαβητές</a:t>
          </a:r>
          <a:endParaRPr lang="el-GR" b="1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b="1" dirty="0" smtClean="0">
              <a:solidFill>
                <a:schemeClr val="dk1"/>
              </a:solidFill>
            </a:rPr>
            <a:t>Κοινωνικοί Λειτουργοί</a:t>
          </a:r>
          <a:endParaRPr lang="el-GR" b="1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b="1" dirty="0" smtClean="0">
              <a:solidFill>
                <a:schemeClr val="dk1"/>
              </a:solidFill>
            </a:rPr>
            <a:t>Ψυχολόγοι</a:t>
          </a:r>
          <a:endParaRPr lang="el-GR" b="1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b="1" dirty="0" smtClean="0">
              <a:solidFill>
                <a:schemeClr val="dk1"/>
              </a:solidFill>
            </a:rPr>
            <a:t>Νομικοί</a:t>
          </a:r>
          <a:endParaRPr lang="el-GR" b="1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b="1" dirty="0" smtClean="0">
              <a:solidFill>
                <a:schemeClr val="dk1"/>
              </a:solidFill>
            </a:rPr>
            <a:t>Φιλόλογοι</a:t>
          </a:r>
          <a:endParaRPr lang="el-GR" b="1" dirty="0">
            <a:solidFill>
              <a:schemeClr val="dk1"/>
            </a:solidFill>
          </a:endParaRPr>
        </a:p>
      </dsp:txBody>
      <dsp:txXfrm>
        <a:off x="3347038" y="2923371"/>
        <a:ext cx="5020558" cy="2307390"/>
      </dsp:txXfrm>
    </dsp:sp>
    <dsp:sp modelId="{7A366D82-3ECF-46DD-A26B-9B0619E8F203}">
      <dsp:nvSpPr>
        <dsp:cNvPr id="5" name="Rounded Rectangle 4"/>
        <dsp:cNvSpPr/>
      </dsp:nvSpPr>
      <dsp:spPr bwMode="white">
        <a:xfrm>
          <a:off x="0" y="2923371"/>
          <a:ext cx="3347038" cy="2307390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>
            <a:hueOff val="4680000"/>
            <a:satOff val="-5881"/>
            <a:lumOff val="1176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kumimoji="0" lang="el-GR" sz="2800" b="1" i="0" u="none" strike="noStrike" cap="none" spc="0" normalizeH="0" baseline="0" noProof="0" dirty="0" smtClean="0">
            <a:effectLst/>
            <a:uLnTx/>
            <a:uFillTx/>
            <a:latin typeface="+mj-lt"/>
            <a:ea typeface="+mj-ea"/>
            <a:cs typeface="+mj-cs"/>
          </a:endParaRPr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8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Στελέχωση</a:t>
          </a:r>
        </a:p>
      </dsp:txBody>
      <dsp:txXfrm>
        <a:off x="0" y="2923371"/>
        <a:ext cx="3347038" cy="23073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822891" cy="3600000"/>
        <a:chOff x="0" y="0"/>
        <a:chExt cx="3822891" cy="3600000"/>
      </a:xfrm>
    </dsp:grpSpPr>
    <dsp:sp modelId="{9BF15811-9BE0-4DC9-B49F-4981F62A0D01}">
      <dsp:nvSpPr>
        <dsp:cNvPr id="3" name="Rectangle 2"/>
        <dsp:cNvSpPr/>
      </dsp:nvSpPr>
      <dsp:spPr bwMode="white">
        <a:xfrm>
          <a:off x="11088" y="1207"/>
          <a:ext cx="3803279" cy="1660942"/>
        </a:xfrm>
        <a:prstGeom prst="rect">
          <a:avLst/>
        </a:prstGeom>
      </dsp:spPr>
      <dsp:style>
        <a:lnRef idx="0">
          <a:schemeClr val="lt2"/>
        </a:lnRef>
        <a:fillRef idx="3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b="1" dirty="0" smtClean="0"/>
            <a:t>Α. Κέντρο Κοινότητας (Παράρτημα Κ.Ε.Μ) Δήμου </a:t>
          </a:r>
          <a:r>
            <a:rPr lang="el-GR" b="1" dirty="0" err="1" smtClean="0"/>
            <a:t>Λαμιέων</a:t>
          </a:r>
          <a:endParaRPr lang="el-GR" b="1" dirty="0"/>
        </a:p>
      </dsp:txBody>
      <dsp:txXfrm>
        <a:off x="11088" y="1207"/>
        <a:ext cx="3803279" cy="1660942"/>
      </dsp:txXfrm>
    </dsp:sp>
    <dsp:sp modelId="{EE633510-1E59-4CA6-B5A3-3C0152C2E74D}">
      <dsp:nvSpPr>
        <dsp:cNvPr id="4" name="Rectangle 3"/>
        <dsp:cNvSpPr/>
      </dsp:nvSpPr>
      <dsp:spPr bwMode="white">
        <a:xfrm>
          <a:off x="-5" y="1937852"/>
          <a:ext cx="3825481" cy="1660942"/>
        </a:xfrm>
        <a:prstGeom prst="rect">
          <a:avLst/>
        </a:prstGeom>
      </dsp:spPr>
      <dsp:style>
        <a:lnRef idx="0">
          <a:schemeClr val="lt2"/>
        </a:lnRef>
        <a:fillRef idx="3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b="1" dirty="0" smtClean="0"/>
            <a:t>Β. Κέντρο Κοινότητας (Παράρτημα Κ.Ε.Μ) Δήμου Θηβαίων</a:t>
          </a:r>
          <a:endParaRPr lang="el-GR" b="1" dirty="0"/>
        </a:p>
      </dsp:txBody>
      <dsp:txXfrm>
        <a:off x="-5" y="1937852"/>
        <a:ext cx="3825481" cy="16609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708789" cy="5418667"/>
        <a:chOff x="0" y="0"/>
        <a:chExt cx="8708789" cy="5418667"/>
      </a:xfrm>
    </dsp:grpSpPr>
    <dsp:sp modelId="{2B6E35BD-ABCB-433E-A668-838BF75281D3}">
      <dsp:nvSpPr>
        <dsp:cNvPr id="3" name="Chevron 2"/>
        <dsp:cNvSpPr/>
      </dsp:nvSpPr>
      <dsp:spPr bwMode="white">
        <a:xfrm rot="5400000">
          <a:off x="-219473" y="219473"/>
          <a:ext cx="1463150" cy="1024205"/>
        </a:xfrm>
        <a:prstGeom prst="chevron">
          <a:avLst/>
        </a:prstGeom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dirty="0" smtClean="0"/>
            <a:t>Στελέχωση</a:t>
          </a:r>
          <a:endParaRPr lang="el-GR" sz="1400" b="1" dirty="0"/>
        </a:p>
      </dsp:txBody>
      <dsp:txXfrm rot="5400000">
        <a:off x="-219473" y="219473"/>
        <a:ext cx="1463150" cy="1024205"/>
      </dsp:txXfrm>
    </dsp:sp>
    <dsp:sp modelId="{977ED39B-8566-4791-81FC-FAEBAB13DDD4}">
      <dsp:nvSpPr>
        <dsp:cNvPr id="4" name="Top Corners Rounded Rectangle 3"/>
        <dsp:cNvSpPr/>
      </dsp:nvSpPr>
      <dsp:spPr bwMode="white">
        <a:xfrm rot="5400000">
          <a:off x="4390973" y="-3366768"/>
          <a:ext cx="951048" cy="7684584"/>
        </a:xfrm>
        <a:prstGeom prst="round2SameRect">
          <a:avLst/>
        </a:prstGeom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28016" tIns="11430" rIns="11430" bIns="1143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0" dirty="0" smtClean="0">
              <a:solidFill>
                <a:schemeClr val="dk1"/>
              </a:solidFill>
            </a:rPr>
            <a:t>Επιπλέον στελέχωση από προσωπικό πλήρους ωραρίου (8ωρο), με απλούστερες διαδικασίες προσλήψεων (διοικητικοί, νομικοί, εκπαιδευτικοί)  </a:t>
          </a:r>
          <a:endParaRPr lang="el-GR" sz="1800" b="0" dirty="0">
            <a:solidFill>
              <a:schemeClr val="dk1"/>
            </a:solidFill>
          </a:endParaRPr>
        </a:p>
      </dsp:txBody>
      <dsp:txXfrm rot="5400000">
        <a:off x="4390973" y="-3366768"/>
        <a:ext cx="951048" cy="7684584"/>
      </dsp:txXfrm>
    </dsp:sp>
    <dsp:sp modelId="{86A1D939-E7A3-4575-83CD-6C807FA5FCD9}">
      <dsp:nvSpPr>
        <dsp:cNvPr id="5" name="Chevron 4"/>
        <dsp:cNvSpPr/>
      </dsp:nvSpPr>
      <dsp:spPr bwMode="white">
        <a:xfrm rot="5400000">
          <a:off x="-219473" y="1537978"/>
          <a:ext cx="1463150" cy="1024205"/>
        </a:xfrm>
        <a:prstGeom prst="chevron">
          <a:avLst/>
        </a:prstGeom>
      </dsp:spPr>
      <dsp:style>
        <a:lnRef idx="1">
          <a:schemeClr val="accent4">
            <a:hueOff val="-1500000"/>
            <a:satOff val="8889"/>
            <a:lumOff val="784"/>
            <a:alpha val="100000"/>
          </a:schemeClr>
        </a:lnRef>
        <a:fillRef idx="3">
          <a:schemeClr val="accent4">
            <a:hueOff val="-1500000"/>
            <a:satOff val="8889"/>
            <a:lumOff val="78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dirty="0" smtClean="0"/>
            <a:t>Υπηρεσίες</a:t>
          </a:r>
          <a:endParaRPr lang="el-GR" sz="1400" b="1" dirty="0"/>
        </a:p>
      </dsp:txBody>
      <dsp:txXfrm rot="5400000">
        <a:off x="-219473" y="1537978"/>
        <a:ext cx="1463150" cy="1024205"/>
      </dsp:txXfrm>
    </dsp:sp>
    <dsp:sp modelId="{20F70422-B518-4485-BD8A-0A167D5982FF}">
      <dsp:nvSpPr>
        <dsp:cNvPr id="6" name="Top Corners Rounded Rectangle 5"/>
        <dsp:cNvSpPr/>
      </dsp:nvSpPr>
      <dsp:spPr bwMode="white">
        <a:xfrm rot="5400000">
          <a:off x="4390973" y="-2048263"/>
          <a:ext cx="951048" cy="7684584"/>
        </a:xfrm>
        <a:prstGeom prst="round2SameRect">
          <a:avLst/>
        </a:prstGeom>
      </dsp:spPr>
      <dsp:style>
        <a:lnRef idx="1">
          <a:schemeClr val="accent4">
            <a:hueOff val="-1500000"/>
            <a:satOff val="8889"/>
            <a:lumOff val="78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28016" tIns="11430" rIns="11430" bIns="1143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dirty="0" smtClean="0">
              <a:solidFill>
                <a:schemeClr val="dk1"/>
              </a:solidFill>
            </a:rPr>
            <a:t>Μεγαλύτερη εξατομίκευση των παρεχόμενων υπηρεσιών, περιορισμό της επιδοματικής πολιτικής και μείωση της γραφειοκρατίας </a:t>
          </a:r>
          <a:endParaRPr lang="el-GR" sz="1800" dirty="0">
            <a:solidFill>
              <a:schemeClr val="dk1"/>
            </a:solidFill>
          </a:endParaRPr>
        </a:p>
      </dsp:txBody>
      <dsp:txXfrm rot="5400000">
        <a:off x="4390973" y="-2048263"/>
        <a:ext cx="951048" cy="7684584"/>
      </dsp:txXfrm>
    </dsp:sp>
    <dsp:sp modelId="{D5AA606E-8771-4B68-81E5-67785EF40888}">
      <dsp:nvSpPr>
        <dsp:cNvPr id="7" name="Chevron 6"/>
        <dsp:cNvSpPr/>
      </dsp:nvSpPr>
      <dsp:spPr bwMode="white">
        <a:xfrm rot="5400000">
          <a:off x="-219473" y="2856484"/>
          <a:ext cx="1463150" cy="1024205"/>
        </a:xfrm>
        <a:prstGeom prst="chevron">
          <a:avLst/>
        </a:prstGeom>
      </dsp:spPr>
      <dsp:style>
        <a:lnRef idx="1">
          <a:schemeClr val="accent4">
            <a:hueOff val="-3000000"/>
            <a:satOff val="17778"/>
            <a:lumOff val="1569"/>
            <a:alpha val="100000"/>
          </a:schemeClr>
        </a:lnRef>
        <a:fillRef idx="3">
          <a:schemeClr val="accent4">
            <a:hueOff val="-3000000"/>
            <a:satOff val="17778"/>
            <a:lumOff val="1569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dirty="0" smtClean="0"/>
            <a:t>Θεσμικό πλαίσιο</a:t>
          </a:r>
          <a:endParaRPr lang="el-GR" sz="1400" b="1" dirty="0"/>
        </a:p>
      </dsp:txBody>
      <dsp:txXfrm rot="5400000">
        <a:off x="-219473" y="2856484"/>
        <a:ext cx="1463150" cy="1024205"/>
      </dsp:txXfrm>
    </dsp:sp>
    <dsp:sp modelId="{76AD07B0-9E7C-4041-9543-D5D8F0D9D98C}">
      <dsp:nvSpPr>
        <dsp:cNvPr id="8" name="Top Corners Rounded Rectangle 7"/>
        <dsp:cNvSpPr/>
      </dsp:nvSpPr>
      <dsp:spPr bwMode="white">
        <a:xfrm rot="5400000">
          <a:off x="4390973" y="-729757"/>
          <a:ext cx="951048" cy="7684584"/>
        </a:xfrm>
        <a:prstGeom prst="round2SameRect">
          <a:avLst/>
        </a:prstGeom>
      </dsp:spPr>
      <dsp:style>
        <a:lnRef idx="1">
          <a:schemeClr val="accent4">
            <a:hueOff val="-3000000"/>
            <a:satOff val="17778"/>
            <a:lumOff val="1569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28016" tIns="11430" rIns="11430" bIns="1143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dirty="0" smtClean="0">
              <a:solidFill>
                <a:schemeClr val="dk1"/>
              </a:solidFill>
            </a:rPr>
            <a:t>Α</a:t>
          </a:r>
          <a:r>
            <a:rPr lang="el-GR" sz="1800" dirty="0" smtClean="0">
              <a:solidFill>
                <a:schemeClr val="dk1"/>
              </a:solidFill>
            </a:rPr>
            <a:t>ναπροσαρμογή του θεσμικού πλαισίου (λιτό, σαφές, σταθερό, διακριτοί ρόλοι)</a:t>
          </a:r>
          <a:endParaRPr lang="el-GR" sz="1400" dirty="0">
            <a:solidFill>
              <a:schemeClr val="dk1"/>
            </a:solidFill>
          </a:endParaRPr>
        </a:p>
      </dsp:txBody>
      <dsp:txXfrm rot="5400000">
        <a:off x="4390973" y="-729757"/>
        <a:ext cx="951048" cy="7684584"/>
      </dsp:txXfrm>
    </dsp:sp>
    <dsp:sp modelId="{3404F4D4-830C-4F3C-A9D5-7F7381ED07D9}">
      <dsp:nvSpPr>
        <dsp:cNvPr id="9" name="Chevron 8"/>
        <dsp:cNvSpPr/>
      </dsp:nvSpPr>
      <dsp:spPr bwMode="white">
        <a:xfrm rot="5400000">
          <a:off x="-219473" y="4174989"/>
          <a:ext cx="1463150" cy="1024205"/>
        </a:xfrm>
        <a:prstGeom prst="chevron">
          <a:avLst/>
        </a:prstGeom>
      </dsp:spPr>
      <dsp:style>
        <a:lnRef idx="1">
          <a:schemeClr val="accent4">
            <a:hueOff val="-4500000"/>
            <a:satOff val="26667"/>
            <a:lumOff val="2353"/>
            <a:alpha val="100000"/>
          </a:schemeClr>
        </a:lnRef>
        <a:fillRef idx="3">
          <a:schemeClr val="accent4">
            <a:hueOff val="-4500000"/>
            <a:satOff val="26667"/>
            <a:lumOff val="2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dirty="0" smtClean="0"/>
            <a:t>Ε.Π.Σ</a:t>
          </a:r>
          <a:endParaRPr lang="el-GR" sz="1400" b="1" dirty="0"/>
        </a:p>
      </dsp:txBody>
      <dsp:txXfrm rot="5400000">
        <a:off x="-219473" y="4174989"/>
        <a:ext cx="1463150" cy="1024205"/>
      </dsp:txXfrm>
    </dsp:sp>
    <dsp:sp modelId="{BA34F8C5-D66E-484B-8226-A4B5D15BC7F5}">
      <dsp:nvSpPr>
        <dsp:cNvPr id="10" name="Top Corners Rounded Rectangle 9"/>
        <dsp:cNvSpPr/>
      </dsp:nvSpPr>
      <dsp:spPr bwMode="white">
        <a:xfrm rot="5400000">
          <a:off x="4390973" y="588749"/>
          <a:ext cx="951048" cy="7684584"/>
        </a:xfrm>
        <a:prstGeom prst="round2SameRect">
          <a:avLst/>
        </a:prstGeom>
      </dsp:spPr>
      <dsp:style>
        <a:lnRef idx="1">
          <a:schemeClr val="accent4">
            <a:hueOff val="-4500000"/>
            <a:satOff val="26667"/>
            <a:lumOff val="2353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28016" tIns="11430" rIns="11430" bIns="1143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dirty="0" smtClean="0">
              <a:solidFill>
                <a:schemeClr val="dk1"/>
              </a:solidFill>
            </a:rPr>
            <a:t>Δημιουργία Ενιαίου Πληροφοριακού Συστήματος (Ε.Π.Σ) για ενίσχυση της διασύνδεσης και επικοινωνίας των επιπέδων διοίκησης/διαχείρισης</a:t>
          </a:r>
          <a:endParaRPr lang="el-GR" sz="1800" dirty="0">
            <a:solidFill>
              <a:schemeClr val="dk1"/>
            </a:solidFill>
          </a:endParaRPr>
        </a:p>
      </dsp:txBody>
      <dsp:txXfrm rot="5400000">
        <a:off x="4390973" y="588749"/>
        <a:ext cx="951048" cy="76845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5418667"/>
        <a:chOff x="0" y="0"/>
        <a:chExt cx="8128000" cy="5418667"/>
      </a:xfrm>
    </dsp:grpSpPr>
    <dsp:sp modelId="{2B6E35BD-ABCB-433E-A668-838BF75281D3}">
      <dsp:nvSpPr>
        <dsp:cNvPr id="3" name="Chevron 2"/>
        <dsp:cNvSpPr/>
      </dsp:nvSpPr>
      <dsp:spPr bwMode="white">
        <a:xfrm rot="5400000">
          <a:off x="-290049" y="290049"/>
          <a:ext cx="1933661" cy="1353563"/>
        </a:xfrm>
        <a:prstGeom prst="chevron">
          <a:avLst/>
        </a:prstGeom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11430" tIns="11430" rIns="11430" bIns="1143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b="1" dirty="0" smtClean="0"/>
            <a:t>Υποδομές</a:t>
          </a:r>
          <a:endParaRPr lang="el-GR" b="1" dirty="0"/>
        </a:p>
      </dsp:txBody>
      <dsp:txXfrm rot="5400000">
        <a:off x="-290049" y="290049"/>
        <a:ext cx="1933661" cy="1353563"/>
      </dsp:txXfrm>
    </dsp:sp>
    <dsp:sp modelId="{977ED39B-8566-4791-81FC-FAEBAB13DDD4}">
      <dsp:nvSpPr>
        <dsp:cNvPr id="4" name="Top Corners Rounded Rectangle 3"/>
        <dsp:cNvSpPr/>
      </dsp:nvSpPr>
      <dsp:spPr bwMode="white">
        <a:xfrm rot="5400000">
          <a:off x="4112342" y="-2758779"/>
          <a:ext cx="1256880" cy="6774437"/>
        </a:xfrm>
        <a:prstGeom prst="round2SameRect">
          <a:avLst/>
        </a:prstGeom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20904" tIns="10795" rIns="10795" bIns="10795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dirty="0" smtClean="0">
              <a:solidFill>
                <a:schemeClr val="dk1"/>
              </a:solidFill>
            </a:rPr>
            <a:t>Δημιουργία κτηριακών υποδομών/αιθουσών ατομικών συνεντεύξεων, συμβουλευτικής και διδασκαλίας της ελληνικής γλώσσας (ενεργοποίηση της Δια Βίου Μάθησης)</a:t>
          </a:r>
          <a:endParaRPr lang="el-GR" dirty="0">
            <a:solidFill>
              <a:schemeClr val="dk1"/>
            </a:solidFill>
          </a:endParaRPr>
        </a:p>
      </dsp:txBody>
      <dsp:txXfrm rot="5400000">
        <a:off x="4112342" y="-2758779"/>
        <a:ext cx="1256880" cy="6774437"/>
      </dsp:txXfrm>
    </dsp:sp>
    <dsp:sp modelId="{86A1D939-E7A3-4575-83CD-6C807FA5FCD9}">
      <dsp:nvSpPr>
        <dsp:cNvPr id="5" name="Chevron 4"/>
        <dsp:cNvSpPr/>
      </dsp:nvSpPr>
      <dsp:spPr bwMode="white">
        <a:xfrm rot="5400000">
          <a:off x="-290049" y="2032552"/>
          <a:ext cx="1933661" cy="1353563"/>
        </a:xfrm>
        <a:prstGeom prst="chevron">
          <a:avLst/>
        </a:prstGeom>
      </dsp:spPr>
      <dsp:style>
        <a:lnRef idx="1">
          <a:schemeClr val="accent4">
            <a:hueOff val="-2250000"/>
            <a:satOff val="13333"/>
            <a:lumOff val="1176"/>
            <a:alpha val="100000"/>
          </a:schemeClr>
        </a:lnRef>
        <a:fillRef idx="3">
          <a:schemeClr val="accent4">
            <a:hueOff val="-2250000"/>
            <a:satOff val="13333"/>
            <a:lumOff val="1176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11430" tIns="11430" rIns="11430" bIns="1143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b="1" dirty="0" smtClean="0"/>
            <a:t>Δράσεις</a:t>
          </a:r>
          <a:endParaRPr lang="el-GR" b="1" dirty="0"/>
        </a:p>
      </dsp:txBody>
      <dsp:txXfrm rot="5400000">
        <a:off x="-290049" y="2032552"/>
        <a:ext cx="1933661" cy="1353563"/>
      </dsp:txXfrm>
    </dsp:sp>
    <dsp:sp modelId="{20F70422-B518-4485-BD8A-0A167D5982FF}">
      <dsp:nvSpPr>
        <dsp:cNvPr id="6" name="Top Corners Rounded Rectangle 5"/>
        <dsp:cNvSpPr/>
      </dsp:nvSpPr>
      <dsp:spPr bwMode="white">
        <a:xfrm rot="5400000">
          <a:off x="4112342" y="-1016276"/>
          <a:ext cx="1256880" cy="6774437"/>
        </a:xfrm>
        <a:prstGeom prst="round2SameRect">
          <a:avLst/>
        </a:prstGeom>
      </dsp:spPr>
      <dsp:style>
        <a:lnRef idx="1">
          <a:schemeClr val="accent4">
            <a:hueOff val="-2250000"/>
            <a:satOff val="13333"/>
            <a:lumOff val="1176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20904" tIns="10795" rIns="10795" bIns="10795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dirty="0" smtClean="0">
              <a:solidFill>
                <a:schemeClr val="dk1"/>
              </a:solidFill>
            </a:rPr>
            <a:t>Σχεδιασμός και υλοποίηση προγραμμάτων και δράσεων εκμάθησης της ελληνικής γλώσσας, απασχόλησης (αγορά εργασίας) και αναγνώρισης δεξιοτήτων και τίτλων σπουδών των ωφελούμενων</a:t>
          </a:r>
          <a:endParaRPr lang="el-GR" dirty="0">
            <a:solidFill>
              <a:schemeClr val="dk1"/>
            </a:solidFill>
          </a:endParaRPr>
        </a:p>
      </dsp:txBody>
      <dsp:txXfrm rot="5400000">
        <a:off x="4112342" y="-1016276"/>
        <a:ext cx="1256880" cy="6774437"/>
      </dsp:txXfrm>
    </dsp:sp>
    <dsp:sp modelId="{D5AA606E-8771-4B68-81E5-67785EF40888}">
      <dsp:nvSpPr>
        <dsp:cNvPr id="7" name="Chevron 6"/>
        <dsp:cNvSpPr/>
      </dsp:nvSpPr>
      <dsp:spPr bwMode="white">
        <a:xfrm rot="5400000">
          <a:off x="-290049" y="3775055"/>
          <a:ext cx="1933661" cy="1353563"/>
        </a:xfrm>
        <a:prstGeom prst="chevron">
          <a:avLst/>
        </a:prstGeom>
      </dsp:spPr>
      <dsp:style>
        <a:lnRef idx="1">
          <a:schemeClr val="accent4">
            <a:hueOff val="-4500000"/>
            <a:satOff val="26667"/>
            <a:lumOff val="2353"/>
            <a:alpha val="100000"/>
          </a:schemeClr>
        </a:lnRef>
        <a:fillRef idx="3">
          <a:schemeClr val="accent4">
            <a:hueOff val="-4500000"/>
            <a:satOff val="26667"/>
            <a:lumOff val="2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11430" tIns="11430" rIns="11430" bIns="1143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b="1" dirty="0" smtClean="0"/>
            <a:t>Εκστρατείες</a:t>
          </a:r>
          <a:endParaRPr lang="el-GR" b="1" dirty="0"/>
        </a:p>
      </dsp:txBody>
      <dsp:txXfrm rot="5400000">
        <a:off x="-290049" y="3775055"/>
        <a:ext cx="1933661" cy="1353563"/>
      </dsp:txXfrm>
    </dsp:sp>
    <dsp:sp modelId="{76AD07B0-9E7C-4041-9543-D5D8F0D9D98C}">
      <dsp:nvSpPr>
        <dsp:cNvPr id="8" name="Top Corners Rounded Rectangle 7"/>
        <dsp:cNvSpPr/>
      </dsp:nvSpPr>
      <dsp:spPr bwMode="white">
        <a:xfrm rot="5400000">
          <a:off x="4112342" y="726227"/>
          <a:ext cx="1256880" cy="6774437"/>
        </a:xfrm>
        <a:prstGeom prst="round2SameRect">
          <a:avLst/>
        </a:prstGeom>
      </dsp:spPr>
      <dsp:style>
        <a:lnRef idx="1">
          <a:schemeClr val="accent4">
            <a:hueOff val="-4500000"/>
            <a:satOff val="26667"/>
            <a:lumOff val="2353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20904" tIns="10795" rIns="10795" bIns="10795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dirty="0" smtClean="0">
              <a:solidFill>
                <a:schemeClr val="dk1"/>
              </a:solidFill>
            </a:rPr>
            <a:t>Διοργάνωση εκστρατειών ευαισθητοποίησης της τοπικής κοινωνίας για την καταπολέμηση της ξενοφοβίας και του ρατσισμού</a:t>
          </a:r>
          <a:endParaRPr lang="el-GR" dirty="0" smtClean="0">
            <a:solidFill>
              <a:schemeClr val="dk1"/>
            </a:solidFill>
          </a:endParaRPr>
        </a:p>
      </dsp:txBody>
      <dsp:txXfrm rot="5400000">
        <a:off x="4112342" y="726227"/>
        <a:ext cx="1256880" cy="6774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1B0C77E-554F-49F8-BA38-1E9A8FC8AFB5}" type="datetimeFigureOut">
              <a:rPr lang="el-GR" smtClean="0"/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3862A83-8CA5-46AF-A5ED-76C49B01025D}" type="slidenum">
              <a:rPr lang="el-GR" smtClean="0"/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diagramDrawing" Target="../diagrams/drawing8.xml"/><Relationship Id="rId8" Type="http://schemas.openxmlformats.org/officeDocument/2006/relationships/diagramColors" Target="../diagrams/colors8.xml"/><Relationship Id="rId7" Type="http://schemas.openxmlformats.org/officeDocument/2006/relationships/diagramQuickStyle" Target="../diagrams/quickStyle8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diagramDrawing" Target="../diagrams/drawing9.xml"/><Relationship Id="rId8" Type="http://schemas.openxmlformats.org/officeDocument/2006/relationships/diagramColors" Target="../diagrams/colors9.xml"/><Relationship Id="rId7" Type="http://schemas.openxmlformats.org/officeDocument/2006/relationships/diagramQuickStyle" Target="../diagrams/quickStyle9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diagramDrawing" Target="../diagrams/drawing2.xml"/><Relationship Id="rId8" Type="http://schemas.openxmlformats.org/officeDocument/2006/relationships/diagramColors" Target="../diagrams/colors2.xml"/><Relationship Id="rId7" Type="http://schemas.openxmlformats.org/officeDocument/2006/relationships/diagramQuickStyle" Target="../diagrams/quickStyle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diagramDrawing" Target="../diagrams/drawing3.xml"/><Relationship Id="rId8" Type="http://schemas.openxmlformats.org/officeDocument/2006/relationships/diagramColors" Target="../diagrams/colors3.xml"/><Relationship Id="rId7" Type="http://schemas.openxmlformats.org/officeDocument/2006/relationships/diagramQuickStyle" Target="../diagrams/quickStyle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jpe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diagramDrawing" Target="../diagrams/drawing4.xml"/><Relationship Id="rId8" Type="http://schemas.openxmlformats.org/officeDocument/2006/relationships/diagramColors" Target="../diagrams/colors4.xml"/><Relationship Id="rId7" Type="http://schemas.openxmlformats.org/officeDocument/2006/relationships/diagramQuickStyle" Target="../diagrams/quickStyle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diagramDrawing" Target="../diagrams/drawing5.xml"/><Relationship Id="rId8" Type="http://schemas.openxmlformats.org/officeDocument/2006/relationships/diagramColors" Target="../diagrams/colors5.xml"/><Relationship Id="rId7" Type="http://schemas.openxmlformats.org/officeDocument/2006/relationships/diagramQuickStyle" Target="../diagrams/quickStyle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jpe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diagramDrawing" Target="../diagrams/drawing6.xml"/><Relationship Id="rId8" Type="http://schemas.openxmlformats.org/officeDocument/2006/relationships/diagramColors" Target="../diagrams/colors6.xml"/><Relationship Id="rId7" Type="http://schemas.openxmlformats.org/officeDocument/2006/relationships/diagramQuickStyle" Target="../diagrams/quickStyle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8.jpe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7.png"/><Relationship Id="rId11" Type="http://schemas.openxmlformats.org/officeDocument/2006/relationships/image" Target="../media/image16.jpeg"/><Relationship Id="rId10" Type="http://schemas.openxmlformats.org/officeDocument/2006/relationships/image" Target="../media/image15.jpe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7.xml"/><Relationship Id="rId8" Type="http://schemas.openxmlformats.org/officeDocument/2006/relationships/diagramQuickStyle" Target="../diagrams/quickStyle7.xml"/><Relationship Id="rId7" Type="http://schemas.openxmlformats.org/officeDocument/2006/relationships/diagramLayout" Target="../diagrams/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18.pn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1.xml"/><Relationship Id="rId11" Type="http://schemas.openxmlformats.org/officeDocument/2006/relationships/hyperlink" Target="https://www.socialsterea.gr/" TargetMode="External"/><Relationship Id="rId10" Type="http://schemas.microsoft.com/office/2007/relationships/diagramDrawing" Target="../diagrams/drawing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7362" y="1282888"/>
            <a:ext cx="9481982" cy="917927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i="1" dirty="0">
                <a:effectLst/>
                <a:latin typeface="+mn-lt"/>
                <a:ea typeface="Calibri" panose="020F0502020204030204" pitchFamily="34" charset="0"/>
              </a:rPr>
              <a:t>Παρουσίαση Αποτελεσμάτων</a:t>
            </a:r>
            <a:r>
              <a:rPr lang="el-GR" sz="2800" b="1" i="1" spc="-2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l-GR" sz="2800" b="1" i="1" dirty="0">
                <a:effectLst/>
                <a:latin typeface="+mn-lt"/>
                <a:ea typeface="Calibri" panose="020F0502020204030204" pitchFamily="34" charset="0"/>
              </a:rPr>
              <a:t>Έρευνας</a:t>
            </a:r>
            <a:r>
              <a:rPr lang="el-GR" sz="2800" b="1" i="1" spc="-25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l-GR" sz="2800" b="1" i="1" dirty="0">
                <a:effectLst/>
                <a:latin typeface="+mn-lt"/>
                <a:ea typeface="Calibri" panose="020F0502020204030204" pitchFamily="34" charset="0"/>
              </a:rPr>
              <a:t>στα </a:t>
            </a:r>
            <a:r>
              <a:rPr lang="el-GR" sz="2800" b="1" i="1" dirty="0" smtClean="0">
                <a:latin typeface="+mn-lt"/>
                <a:ea typeface="Calibri" panose="020F0502020204030204" pitchFamily="34" charset="0"/>
              </a:rPr>
              <a:t>Κέντρα Ένταξης Μεταναστών (Κ.Ε.Μ</a:t>
            </a:r>
            <a:r>
              <a:rPr lang="en-US" altLang="el-GR" sz="2800" b="1" i="1" dirty="0" smtClean="0">
                <a:latin typeface="+mn-lt"/>
                <a:ea typeface="Calibri" panose="020F0502020204030204" pitchFamily="34" charset="0"/>
              </a:rPr>
              <a:t>.</a:t>
            </a:r>
            <a:r>
              <a:rPr lang="el-GR" sz="2800" b="1" i="1" dirty="0" smtClean="0">
                <a:latin typeface="+mn-lt"/>
                <a:ea typeface="Calibri" panose="020F0502020204030204" pitchFamily="34" charset="0"/>
              </a:rPr>
              <a:t>)</a:t>
            </a:r>
            <a:r>
              <a:rPr lang="el-GR" sz="2800" b="1" i="1" spc="-20" dirty="0" smtClean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l-GR" sz="2800" b="1" i="1" dirty="0">
                <a:effectLst/>
                <a:latin typeface="+mn-lt"/>
                <a:ea typeface="Calibri" panose="020F0502020204030204" pitchFamily="34" charset="0"/>
              </a:rPr>
              <a:t>της Περιφέρειας Στερεάς</a:t>
            </a:r>
            <a:r>
              <a:rPr lang="el-GR" sz="2800" b="1" i="1" spc="5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l-GR" sz="2800" b="1" i="1" dirty="0">
                <a:effectLst/>
                <a:latin typeface="+mn-lt"/>
                <a:ea typeface="Calibri" panose="020F0502020204030204" pitchFamily="34" charset="0"/>
              </a:rPr>
              <a:t>Ελλάδας</a:t>
            </a:r>
            <a:endParaRPr lang="el-GR"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460" y="2324735"/>
            <a:ext cx="9225280" cy="1074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l-GR" sz="20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Διεύθυνση Κοινωνικής Μέριμνας Περιφέρειας Στερεάς Ελλάδας</a:t>
            </a:r>
            <a:endParaRPr lang="el-GR" sz="20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  <a:p>
            <a:pPr algn="ctr"/>
            <a:r>
              <a:rPr lang="el-GR" sz="20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Περιφερειακό Παρατηρητήριο Κοινωνικής Ένταξης - Δομή «ΓΕΦΥΡΑ»</a:t>
            </a:r>
            <a:endParaRPr lang="el-GR" sz="20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  <a:p>
            <a:endParaRPr lang="el-GR" b="1" i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038531" y="4466729"/>
            <a:ext cx="3034201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1946" y="5726403"/>
            <a:ext cx="4020820" cy="594360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76925" y="5052591"/>
            <a:ext cx="1362075" cy="5956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2131" y="6269374"/>
            <a:ext cx="3092116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6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Λαμία, </a:t>
            </a:r>
            <a:r>
              <a:rPr lang="en-US" altLang="el-GR" sz="16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22 </a:t>
            </a:r>
            <a:r>
              <a:rPr lang="el-GR" altLang="el-GR" sz="16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Ιουνίου 2026</a:t>
            </a:r>
            <a:endParaRPr lang="el-GR" altLang="el-GR" sz="1600" b="1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7848638" y="6377478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pic>
        <p:nvPicPr>
          <p:cNvPr id="14" name="imag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3761" y="327546"/>
            <a:ext cx="1612266" cy="594594"/>
          </a:xfrm>
          <a:prstGeom prst="rect">
            <a:avLst/>
          </a:prstGeom>
        </p:spPr>
      </p:pic>
      <p:pic>
        <p:nvPicPr>
          <p:cNvPr id="18434" name="Picture 2" descr="Είμαστε υποχρεωμένοι ως δημοκρατικό κράτος δικαίου να δεχόμαστε τους  πρόσφυγες; Ισχύει το ίδιο για τους μετανάστες; - Syntagma Wat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660" y="3398293"/>
            <a:ext cx="6548767" cy="264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9645505" y="5418161"/>
            <a:ext cx="2075462" cy="2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5887" y="6163131"/>
            <a:ext cx="2966113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9816" y="5717182"/>
            <a:ext cx="1113235" cy="4905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5887" y="6581001"/>
            <a:ext cx="29661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2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2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2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2088107" y="368489"/>
            <a:ext cx="8038532" cy="518616"/>
          </a:xfrm>
        </p:spPr>
        <p:txBody>
          <a:bodyPr/>
          <a:lstStyle/>
          <a:p>
            <a:pPr algn="ctr"/>
            <a:r>
              <a:rPr lang="el-GR" sz="2400" b="1" dirty="0" smtClean="0"/>
              <a:t>ΣΥΜΠΕΡΑΣΜΑΤΑ ΕΡΕΥΝΑΣ ΚΑΙ ΠΡΟΤΑΣΕΙΣ ΒΕΛΤΙΩΣΗΣ</a:t>
            </a:r>
            <a:endParaRPr lang="el-GR" sz="2400" b="1" dirty="0"/>
          </a:p>
        </p:txBody>
      </p:sp>
      <p:graphicFrame>
        <p:nvGraphicFramePr>
          <p:cNvPr id="17" name="16 - Διάγραμμα"/>
          <p:cNvGraphicFramePr/>
          <p:nvPr/>
        </p:nvGraphicFramePr>
        <p:xfrm>
          <a:off x="503449" y="1197339"/>
          <a:ext cx="87087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9645505" y="5418161"/>
            <a:ext cx="2075462" cy="2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5887" y="6163131"/>
            <a:ext cx="2966113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9816" y="5717182"/>
            <a:ext cx="1113235" cy="4905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5887" y="6581001"/>
            <a:ext cx="29661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2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2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2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2088107" y="368489"/>
            <a:ext cx="8038532" cy="518616"/>
          </a:xfrm>
        </p:spPr>
        <p:txBody>
          <a:bodyPr/>
          <a:lstStyle/>
          <a:p>
            <a:pPr algn="ctr"/>
            <a:r>
              <a:rPr lang="el-GR" sz="2400" b="1" dirty="0" smtClean="0"/>
              <a:t>ΣΥΜΠΕΡΑΣΜΑΤΑ ΕΡΕΥΝΑΣ ΚΑΙ ΠΡΟΤΑΣΕΙΣ ΒΕΛΤΙΩΣΗΣ</a:t>
            </a:r>
            <a:endParaRPr lang="el-GR" sz="2400" b="1" dirty="0"/>
          </a:p>
        </p:txBody>
      </p:sp>
      <p:graphicFrame>
        <p:nvGraphicFramePr>
          <p:cNvPr id="17" name="16 - Διάγραμμα"/>
          <p:cNvGraphicFramePr/>
          <p:nvPr/>
        </p:nvGraphicFramePr>
        <p:xfrm>
          <a:off x="721814" y="12482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21575" y="2363404"/>
            <a:ext cx="4376263" cy="1034889"/>
          </a:xfrm>
        </p:spPr>
        <p:txBody>
          <a:bodyPr/>
          <a:lstStyle/>
          <a:p>
            <a:pPr algn="ctr"/>
            <a:r>
              <a:rPr lang="el-GR" sz="5400" b="1" dirty="0" smtClean="0">
                <a:latin typeface="Mistral" panose="03090702030407020403" pitchFamily="66" charset="0"/>
              </a:rPr>
              <a:t>Ευχαριστούμε</a:t>
            </a:r>
            <a:endParaRPr lang="el-GR" sz="5400" b="1" dirty="0">
              <a:latin typeface="Mistral" panose="03090702030407020403" pitchFamily="66" charset="0"/>
            </a:endParaRPr>
          </a:p>
        </p:txBody>
      </p:sp>
      <p:pic>
        <p:nvPicPr>
          <p:cNvPr id="4" name="Picture 2" descr="Αρχική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4541242" y="4230806"/>
            <a:ext cx="3046914" cy="3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4203" y="5344265"/>
            <a:ext cx="4353636" cy="674398"/>
          </a:xfrm>
          <a:prstGeom prst="rect">
            <a:avLst/>
          </a:prstGeom>
        </p:spPr>
      </p:pic>
      <p:pic>
        <p:nvPicPr>
          <p:cNvPr id="6" name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8635" y="4679953"/>
            <a:ext cx="1263359" cy="642673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4476467" y="6007794"/>
            <a:ext cx="3425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pic>
        <p:nvPicPr>
          <p:cNvPr id="8" name="imag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4390" y="327547"/>
            <a:ext cx="1612266" cy="594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Αρχική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781682" y="4848866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4316" y="5808290"/>
            <a:ext cx="3757684" cy="594360"/>
          </a:xfrm>
          <a:prstGeom prst="rect">
            <a:avLst/>
          </a:prstGeom>
        </p:spPr>
      </p:pic>
      <p:pic>
        <p:nvPicPr>
          <p:cNvPr id="8" name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7551" y="5216365"/>
            <a:ext cx="1362075" cy="595630"/>
          </a:xfrm>
          <a:prstGeom prst="rect">
            <a:avLst/>
          </a:prstGeom>
        </p:spPr>
      </p:pic>
      <p:sp>
        <p:nvSpPr>
          <p:cNvPr id="12" name="TextBox 15"/>
          <p:cNvSpPr txBox="1"/>
          <p:nvPr/>
        </p:nvSpPr>
        <p:spPr>
          <a:xfrm>
            <a:off x="8606554" y="6350182"/>
            <a:ext cx="3585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2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2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2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pic>
        <p:nvPicPr>
          <p:cNvPr id="14" name="imag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  <p:sp>
        <p:nvSpPr>
          <p:cNvPr id="9" name="Τίτλος 1"/>
          <p:cNvSpPr txBox="1"/>
          <p:nvPr/>
        </p:nvSpPr>
        <p:spPr>
          <a:xfrm>
            <a:off x="1886604" y="1965280"/>
            <a:ext cx="7871545" cy="4913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Ταυτότητα</a:t>
            </a:r>
            <a:r>
              <a:rPr kumimoji="0" lang="el-GR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της Έρευνας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14231" y="2612494"/>
            <a:ext cx="10354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sz="2800" b="1" dirty="0" smtClean="0"/>
              <a:t>Η έρευνα πραγματοποιήθηκε από το Περιφερειακό Παρατηρητήριο Κοινωνικής Ένταξης ΠΣΤΕ – Δομή «ΓΕΦΥΡΑ»</a:t>
            </a:r>
            <a:endParaRPr lang="el-G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9645505" y="5418161"/>
            <a:ext cx="2075462" cy="2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5887" y="6163131"/>
            <a:ext cx="2966113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9816" y="5717182"/>
            <a:ext cx="1113235" cy="4905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57648" y="6581001"/>
            <a:ext cx="3034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2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2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2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916906" y="245660"/>
            <a:ext cx="4271750" cy="614149"/>
          </a:xfrm>
        </p:spPr>
        <p:txBody>
          <a:bodyPr/>
          <a:lstStyle/>
          <a:p>
            <a:r>
              <a:rPr lang="el-GR" sz="3200" b="1" dirty="0" smtClean="0"/>
              <a:t>Στόχοι της Έρευνας</a:t>
            </a:r>
            <a:endParaRPr lang="el-GR" sz="3200" b="1" dirty="0"/>
          </a:p>
        </p:txBody>
      </p:sp>
      <p:graphicFrame>
        <p:nvGraphicFramePr>
          <p:cNvPr id="17" name="16 - Διάγραμμα"/>
          <p:cNvGraphicFramePr/>
          <p:nvPr/>
        </p:nvGraphicFramePr>
        <p:xfrm>
          <a:off x="1049363" y="961523"/>
          <a:ext cx="9252000" cy="55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55093" y="341196"/>
            <a:ext cx="7871545" cy="491317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Στάδια διεξαγωγής της έρευνας</a:t>
            </a:r>
            <a:endParaRPr lang="el-GR" sz="3200" dirty="0">
              <a:latin typeface="+mn-lt"/>
            </a:endParaRPr>
          </a:p>
        </p:txBody>
      </p:sp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1427" y="174547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986399" y="4616855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0918" y="5726403"/>
            <a:ext cx="3471081" cy="537919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0382" y="5093534"/>
            <a:ext cx="1362075" cy="595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554" y="6268296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18" name="17 - Διάγραμμα"/>
          <p:cNvGraphicFramePr/>
          <p:nvPr/>
        </p:nvGraphicFramePr>
        <p:xfrm>
          <a:off x="216850" y="1228299"/>
          <a:ext cx="8217466" cy="521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91069" y="313901"/>
            <a:ext cx="2402006" cy="491317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Συνέχεια…</a:t>
            </a:r>
            <a:endParaRPr lang="el-GR" sz="3200" b="1" dirty="0"/>
          </a:p>
        </p:txBody>
      </p:sp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94830" y="177421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890865" y="4548616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7273" y="5740050"/>
            <a:ext cx="3252715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609" y="4997999"/>
            <a:ext cx="1362075" cy="595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554" y="6213705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18" name="17 - Διάγραμμα"/>
          <p:cNvGraphicFramePr/>
          <p:nvPr/>
        </p:nvGraphicFramePr>
        <p:xfrm>
          <a:off x="230497" y="1163218"/>
          <a:ext cx="8244764" cy="521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Αρχική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740739" y="4630502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4316" y="5808290"/>
            <a:ext cx="3757684" cy="594360"/>
          </a:xfrm>
          <a:prstGeom prst="rect">
            <a:avLst/>
          </a:prstGeom>
        </p:spPr>
      </p:pic>
      <p:pic>
        <p:nvPicPr>
          <p:cNvPr id="8" name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6607" y="5148126"/>
            <a:ext cx="1362075" cy="595630"/>
          </a:xfrm>
          <a:prstGeom prst="rect">
            <a:avLst/>
          </a:prstGeom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778" y="215491"/>
            <a:ext cx="1612266" cy="594594"/>
          </a:xfrm>
          <a:prstGeom prst="rect">
            <a:avLst/>
          </a:prstGeom>
        </p:spPr>
      </p:pic>
      <p:sp>
        <p:nvSpPr>
          <p:cNvPr id="12" name="TextBox 15"/>
          <p:cNvSpPr txBox="1"/>
          <p:nvPr/>
        </p:nvSpPr>
        <p:spPr>
          <a:xfrm>
            <a:off x="8606554" y="6350182"/>
            <a:ext cx="3585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2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2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2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1" name="10 - Τίτλος"/>
          <p:cNvSpPr>
            <a:spLocks noGrp="1"/>
          </p:cNvSpPr>
          <p:nvPr>
            <p:ph type="title"/>
          </p:nvPr>
        </p:nvSpPr>
        <p:spPr>
          <a:xfrm>
            <a:off x="2133717" y="302593"/>
            <a:ext cx="7447011" cy="720989"/>
          </a:xfrm>
        </p:spPr>
        <p:txBody>
          <a:bodyPr/>
          <a:lstStyle/>
          <a:p>
            <a:pPr algn="ctr"/>
            <a:r>
              <a:rPr lang="el-GR" sz="3200" b="1" dirty="0" smtClean="0"/>
              <a:t>Μεθοδολογία της Έρευνας</a:t>
            </a:r>
            <a:endParaRPr lang="el-GR" sz="3200" b="1" dirty="0" smtClean="0"/>
          </a:p>
        </p:txBody>
      </p:sp>
      <p:graphicFrame>
        <p:nvGraphicFramePr>
          <p:cNvPr id="19" name="1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914400" y="1160145"/>
          <a:ext cx="9522460" cy="540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7547" y="191068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890865" y="4548616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7273" y="5740050"/>
            <a:ext cx="3252715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609" y="4997999"/>
            <a:ext cx="1362075" cy="595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554" y="6213705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3" name="10 - Τίτλος"/>
          <p:cNvSpPr txBox="1"/>
          <p:nvPr/>
        </p:nvSpPr>
        <p:spPr>
          <a:xfrm>
            <a:off x="2420322" y="275298"/>
            <a:ext cx="7447011" cy="680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Κέντρα Ένταξης Μεταναστών 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16 - Διάγραμμα"/>
          <p:cNvGraphicFramePr/>
          <p:nvPr/>
        </p:nvGraphicFramePr>
        <p:xfrm>
          <a:off x="653574" y="1415699"/>
          <a:ext cx="7739799" cy="523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290" name="Picture 2" descr="Πλήρως προσαρμοσμένες υπηρεσίες - Εικονίδιο διανυσματικού Web Διανυσματική  απεικόνιση - εικονογραφία από alvis, agamemnon: 1178274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79663" y="1460311"/>
            <a:ext cx="908948" cy="873455"/>
          </a:xfrm>
          <a:prstGeom prst="rect">
            <a:avLst/>
          </a:prstGeom>
          <a:noFill/>
        </p:spPr>
      </p:pic>
      <p:pic>
        <p:nvPicPr>
          <p:cNvPr id="12294" name="Picture 6" descr="ιδέα δημιουργίας συμβόλου. εικονίδιο φωτός λαμπτήρα. σήμα ενέργειας  Διανυσματική απεικόνιση - εικονογραφία από brainstorm: 245573230"/>
          <p:cNvPicPr>
            <a:picLocks noChangeAspect="1" noChangeArrowheads="1"/>
          </p:cNvPicPr>
          <p:nvPr/>
        </p:nvPicPr>
        <p:blipFill>
          <a:blip r:embed="rId11" cstate="print"/>
          <a:srcRect l="14949" r="14175"/>
          <a:stretch>
            <a:fillRect/>
          </a:stretch>
        </p:blipFill>
        <p:spPr bwMode="auto">
          <a:xfrm>
            <a:off x="1760561" y="4408227"/>
            <a:ext cx="873457" cy="859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7547" y="191068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890865" y="4548616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7273" y="5740050"/>
            <a:ext cx="3252715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609" y="4997999"/>
            <a:ext cx="1362075" cy="595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554" y="6213705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17" name="16 - Διάγραμμα"/>
          <p:cNvGraphicFramePr/>
          <p:nvPr/>
        </p:nvGraphicFramePr>
        <p:xfrm>
          <a:off x="366971" y="1210983"/>
          <a:ext cx="8367596" cy="523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0 - Τίτλος"/>
          <p:cNvSpPr txBox="1"/>
          <p:nvPr/>
        </p:nvSpPr>
        <p:spPr>
          <a:xfrm>
            <a:off x="2420322" y="275298"/>
            <a:ext cx="7447011" cy="598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Κέντρα Ένταξης Μεταναστών 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72" name="Picture 8" descr="Μειονότητα της Θράκης | Ελληνική Ένωση για τα Δικαιώματα του Ανθρώπου"/>
          <p:cNvPicPr>
            <a:picLocks noChangeAspect="1" noChangeArrowheads="1"/>
          </p:cNvPicPr>
          <p:nvPr/>
        </p:nvPicPr>
        <p:blipFill>
          <a:blip r:embed="rId10" cstate="print"/>
          <a:srcRect l="44860" t="11569" r="11744" b="10814"/>
          <a:stretch>
            <a:fillRect/>
          </a:stretch>
        </p:blipFill>
        <p:spPr bwMode="auto">
          <a:xfrm>
            <a:off x="1678677" y="1528548"/>
            <a:ext cx="982637" cy="941697"/>
          </a:xfrm>
          <a:prstGeom prst="rect">
            <a:avLst/>
          </a:prstGeom>
          <a:noFill/>
        </p:spPr>
      </p:pic>
      <p:pic>
        <p:nvPicPr>
          <p:cNvPr id="11276" name="Picture 12" descr="Εικονίδιο χρημάτων Ευρώ και μετρητά, νόμισμα, νόμισμα, σύμβολο τραπεζών  Επίπεδο σχέδιο Απόθεμα - διάνυσμα Διανυσματική απεικόνιση - εικονογραφία  από : 92238853"/>
          <p:cNvPicPr>
            <a:picLocks noChangeAspect="1" noChangeArrowheads="1"/>
          </p:cNvPicPr>
          <p:nvPr/>
        </p:nvPicPr>
        <p:blipFill>
          <a:blip r:embed="rId11" cstate="print"/>
          <a:srcRect l="17619" t="29794" r="16826" b="34907"/>
          <a:stretch>
            <a:fillRect/>
          </a:stretch>
        </p:blipFill>
        <p:spPr bwMode="auto">
          <a:xfrm>
            <a:off x="2347414" y="2006223"/>
            <a:ext cx="928048" cy="491319"/>
          </a:xfrm>
          <a:prstGeom prst="rect">
            <a:avLst/>
          </a:prstGeom>
          <a:noFill/>
        </p:spPr>
      </p:pic>
      <p:pic>
        <p:nvPicPr>
          <p:cNvPr id="11280" name="Picture 16" descr="Ανθρώπινο Δυναμικό Archives - ΥΔΡΟΔΟΜΙΚΗ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93057" y="4290230"/>
            <a:ext cx="1441830" cy="1441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9590914" y="5500049"/>
            <a:ext cx="2075462" cy="2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5887" y="6163131"/>
            <a:ext cx="2966113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9816" y="5745708"/>
            <a:ext cx="986569" cy="4620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39534" y="6581001"/>
            <a:ext cx="29524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2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2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2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2579427" y="272956"/>
            <a:ext cx="7219665" cy="504968"/>
          </a:xfrm>
        </p:spPr>
        <p:txBody>
          <a:bodyPr/>
          <a:lstStyle/>
          <a:p>
            <a:r>
              <a:rPr lang="el-GR" sz="2800" b="1" dirty="0" smtClean="0"/>
              <a:t>Δήμοι με Παράρτημα Κ.Ε.Μ στην ΠΣΤΕ</a:t>
            </a:r>
            <a:endParaRPr lang="el-GR" sz="2800" b="1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36" y="1548739"/>
            <a:ext cx="6351374" cy="441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13 - Διάγραμμα"/>
          <p:cNvGraphicFramePr/>
          <p:nvPr/>
        </p:nvGraphicFramePr>
        <p:xfrm>
          <a:off x="7627580" y="1620418"/>
          <a:ext cx="3822891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16 - TextBox"/>
          <p:cNvSpPr txBox="1"/>
          <p:nvPr/>
        </p:nvSpPr>
        <p:spPr>
          <a:xfrm>
            <a:off x="1555846" y="1760562"/>
            <a:ext cx="368489" cy="368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Α</a:t>
            </a:r>
            <a:endParaRPr lang="el-GR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5172501" y="4819934"/>
            <a:ext cx="3275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Β</a:t>
            </a:r>
            <a:endParaRPr lang="el-GR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368490" y="6045956"/>
            <a:ext cx="708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Εικόνα 1. Δήμοι με Παράρτημα Κ.Ε.Μ ΠΣΤΕ (Πηγή: </a:t>
            </a:r>
            <a:r>
              <a:rPr lang="en-US" sz="1400" b="1" dirty="0" smtClean="0">
                <a:hlinkClick r:id="rId11"/>
              </a:rPr>
              <a:t>https://www.socialsterea.gr/</a:t>
            </a:r>
            <a:r>
              <a:rPr lang="en-US" sz="1400" b="1" dirty="0" smtClean="0"/>
              <a:t>) </a:t>
            </a:r>
            <a:endParaRPr lang="el-GR" sz="1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Ιόν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1121</Words>
  <Application>WPS Presentation</Application>
  <PresentationFormat>Προσαρμογή</PresentationFormat>
  <Paragraphs>62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Wingdings 3</vt:lpstr>
      <vt:lpstr>Arial</vt:lpstr>
      <vt:lpstr>Calibri</vt:lpstr>
      <vt:lpstr>Mistral</vt:lpstr>
      <vt:lpstr>Century Gothic</vt:lpstr>
      <vt:lpstr>Microsoft YaHei</vt:lpstr>
      <vt:lpstr>Arial Unicode MS</vt:lpstr>
      <vt:lpstr>Ιόν</vt:lpstr>
      <vt:lpstr>Παρουσίαση Αποτελεσμάτων Έρευνας στα Κέντρα Ένταξης Μεταναστών (Κ.Ε.Μ.) της Περιφέρειας Στερεάς Ελλάδας</vt:lpstr>
      <vt:lpstr>PowerPoint 演示文稿</vt:lpstr>
      <vt:lpstr>Στόχοι της Έρευνας</vt:lpstr>
      <vt:lpstr>Στάδια διεξαγωγής της έρευνας</vt:lpstr>
      <vt:lpstr>Συνέχεια…</vt:lpstr>
      <vt:lpstr>Μεθοδολογία της Έρευνας</vt:lpstr>
      <vt:lpstr>PowerPoint 演示文稿</vt:lpstr>
      <vt:lpstr>PowerPoint 演示文稿</vt:lpstr>
      <vt:lpstr>Δήμοι με Παράρτημα Κ.Ε.Μ στην ΠΣΤΕ</vt:lpstr>
      <vt:lpstr>ΣΥΜΠΕΡΑΣΜΑΤΑ ΕΡΕΥΝΑΣ ΚΑΙ ΠΡΟΤΑΣΕΙΣ ΒΕΛΤΙΩΣΗΣ</vt:lpstr>
      <vt:lpstr>ΣΥΜΠΕΡΑΣΜΑΤΑ ΕΡΕΥΝΑΣ ΚΑΙ ΠΡΟΤΑΣΕΙΣ ΒΕΛΤΙΩΣΗΣ</vt:lpstr>
      <vt:lpstr>Ευχαριστούμε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Αποτελεσμάτων Έρευνας στα Παραρτήματα Ρομά της Περιφέρειας Στερεάς Ελλάδας</dc:title>
  <dc:creator>GKLAVAS EFTHYMIOS</dc:creator>
  <cp:lastModifiedBy>HP9</cp:lastModifiedBy>
  <cp:revision>127</cp:revision>
  <dcterms:created xsi:type="dcterms:W3CDTF">2024-12-01T17:32:00Z</dcterms:created>
  <dcterms:modified xsi:type="dcterms:W3CDTF">2026-06-22T14:26:26Z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51B48D6AE489481486EF014E6C88A64B_12</vt:lpwstr>
  </property>
  <property fmtid="{D5CDD505-2E9C-101B-9397-08002B2CF9AE}" pid="3" name="KSOProductBuildVer">
    <vt:lpwstr>1033-12.1.0.26880</vt:lpwstr>
  </property>
</Properties>
</file>