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14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13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85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7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3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98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4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73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12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B434-396E-46AB-917F-F30DAD3583BB}" type="datetimeFigureOut">
              <a:rPr lang="el-GR" smtClean="0"/>
              <a:t>16/6/2026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0A89-BBF1-4D37-945B-8C77A187DD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13" y="370359"/>
            <a:ext cx="9385070" cy="60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216585"/>
            <a:ext cx="9582512" cy="63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77579"/>
            <a:ext cx="9503534" cy="633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9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24" y="266387"/>
            <a:ext cx="9734203" cy="64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79" y="389070"/>
            <a:ext cx="9185565" cy="61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0" y="432262"/>
            <a:ext cx="10178534" cy="57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24" y="244389"/>
            <a:ext cx="9541065" cy="63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59" y="189157"/>
            <a:ext cx="9661398" cy="64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2" y="305185"/>
            <a:ext cx="9428646" cy="62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35" y="525645"/>
            <a:ext cx="9079160" cy="60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02" y="327325"/>
            <a:ext cx="9495263" cy="63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8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244345"/>
            <a:ext cx="9499508" cy="63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6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ΚΑΡΑΓΕΩΡΓΟΣ ΠΕΤΡΟΣ</dc:creator>
  <cp:lastModifiedBy>ΚΑΡΑΓΕΩΡΓΟΣ ΠΕΤΡΟΣ</cp:lastModifiedBy>
  <cp:revision>10</cp:revision>
  <dcterms:created xsi:type="dcterms:W3CDTF">2026-06-16T07:59:30Z</dcterms:created>
  <dcterms:modified xsi:type="dcterms:W3CDTF">2026-06-16T08:13:12Z</dcterms:modified>
</cp:coreProperties>
</file>