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37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3B434-396E-46AB-917F-F30DAD3583BB}" type="datetimeFigureOut">
              <a:rPr lang="el-GR" smtClean="0"/>
              <a:t>16/6/2026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E0A89-BBF1-4D37-945B-8C77A187DDC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83144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3B434-396E-46AB-917F-F30DAD3583BB}" type="datetimeFigureOut">
              <a:rPr lang="el-GR" smtClean="0"/>
              <a:t>16/6/2026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E0A89-BBF1-4D37-945B-8C77A187DDC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32137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3B434-396E-46AB-917F-F30DAD3583BB}" type="datetimeFigureOut">
              <a:rPr lang="el-GR" smtClean="0"/>
              <a:t>16/6/2026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E0A89-BBF1-4D37-945B-8C77A187DDC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3949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3B434-396E-46AB-917F-F30DAD3583BB}" type="datetimeFigureOut">
              <a:rPr lang="el-GR" smtClean="0"/>
              <a:t>16/6/2026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E0A89-BBF1-4D37-945B-8C77A187DDC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93851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3B434-396E-46AB-917F-F30DAD3583BB}" type="datetimeFigureOut">
              <a:rPr lang="el-GR" smtClean="0"/>
              <a:t>16/6/2026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E0A89-BBF1-4D37-945B-8C77A187DDC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5730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3B434-396E-46AB-917F-F30DAD3583BB}" type="datetimeFigureOut">
              <a:rPr lang="el-GR" smtClean="0"/>
              <a:t>16/6/2026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E0A89-BBF1-4D37-945B-8C77A187DDC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77318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3B434-396E-46AB-917F-F30DAD3583BB}" type="datetimeFigureOut">
              <a:rPr lang="el-GR" smtClean="0"/>
              <a:t>16/6/2026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E0A89-BBF1-4D37-945B-8C77A187DDC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00985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3B434-396E-46AB-917F-F30DAD3583BB}" type="datetimeFigureOut">
              <a:rPr lang="el-GR" smtClean="0"/>
              <a:t>16/6/2026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E0A89-BBF1-4D37-945B-8C77A187DDC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30484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3B434-396E-46AB-917F-F30DAD3583BB}" type="datetimeFigureOut">
              <a:rPr lang="el-GR" smtClean="0"/>
              <a:t>16/6/2026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E0A89-BBF1-4D37-945B-8C77A187DDC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42738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3B434-396E-46AB-917F-F30DAD3583BB}" type="datetimeFigureOut">
              <a:rPr lang="el-GR" smtClean="0"/>
              <a:t>16/6/2026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E0A89-BBF1-4D37-945B-8C77A187DDC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9123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3B434-396E-46AB-917F-F30DAD3583BB}" type="datetimeFigureOut">
              <a:rPr lang="el-GR" smtClean="0"/>
              <a:t>16/6/2026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E0A89-BBF1-4D37-945B-8C77A187DDC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1668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83B434-396E-46AB-917F-F30DAD3583BB}" type="datetimeFigureOut">
              <a:rPr lang="el-GR" smtClean="0"/>
              <a:t>16/6/2026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E0A89-BBF1-4D37-945B-8C77A187DDC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56309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9913" y="370359"/>
            <a:ext cx="9385070" cy="6086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2124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161" y="216585"/>
            <a:ext cx="9582512" cy="6392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125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1" y="277579"/>
            <a:ext cx="9503534" cy="633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9999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1724" y="266387"/>
            <a:ext cx="9734203" cy="6448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786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479" y="389070"/>
            <a:ext cx="9185565" cy="6148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066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0" y="432262"/>
            <a:ext cx="10178534" cy="5744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005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1724" y="244389"/>
            <a:ext cx="9541065" cy="6364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189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3659" y="189157"/>
            <a:ext cx="9661398" cy="6411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887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4852" y="305185"/>
            <a:ext cx="9428646" cy="6278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763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0735" y="525645"/>
            <a:ext cx="9079160" cy="6024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0108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8102" y="327325"/>
            <a:ext cx="9495263" cy="632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9895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0037" y="244345"/>
            <a:ext cx="9499508" cy="6347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156460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0</Words>
  <Application>Microsoft Office PowerPoint</Application>
  <PresentationFormat>Ευρεία οθόνη</PresentationFormat>
  <Paragraphs>0</Paragraphs>
  <Slides>12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ΚΑΡΑΓΕΩΡΓΟΣ ΠΕΤΡΟΣ</dc:creator>
  <cp:lastModifiedBy>ΚΑΡΑΓΕΩΡΓΟΣ ΠΕΤΡΟΣ</cp:lastModifiedBy>
  <cp:revision>10</cp:revision>
  <dcterms:created xsi:type="dcterms:W3CDTF">2026-06-16T07:59:30Z</dcterms:created>
  <dcterms:modified xsi:type="dcterms:W3CDTF">2026-06-16T08:13:12Z</dcterms:modified>
</cp:coreProperties>
</file>