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0" showSpecialPlsOnTitleSld="0" embedTrueTypeFonts="1" autoCompressPictures="0">
  <p:sldMasterIdLst>
    <p:sldMasterId id="2147483648" r:id="rId1"/>
    <p:sldMasterId id="2147483659" r:id="rId3"/>
    <p:sldMasterId id="2147483668" r:id="rId4"/>
    <p:sldMasterId id="2147483677" r:id="rId5"/>
    <p:sldMasterId id="2147483681" r:id="rId6"/>
    <p:sldMasterId id="2147483684" r:id="rId7"/>
  </p:sldMasterIdLst>
  <p:notesMasterIdLst>
    <p:notesMasterId r:id="rId9"/>
  </p:notesMasterIdLst>
  <p:handoutMasterIdLst>
    <p:handoutMasterId r:id="rId34"/>
  </p:handoutMasterIdLst>
  <p:sldIdLst>
    <p:sldId id="878" r:id="rId8"/>
    <p:sldId id="879" r:id="rId10"/>
    <p:sldId id="824" r:id="rId11"/>
    <p:sldId id="818" r:id="rId12"/>
    <p:sldId id="813" r:id="rId13"/>
    <p:sldId id="840" r:id="rId14"/>
    <p:sldId id="811" r:id="rId15"/>
    <p:sldId id="839" r:id="rId16"/>
    <p:sldId id="815" r:id="rId17"/>
    <p:sldId id="842" r:id="rId18"/>
    <p:sldId id="844" r:id="rId19"/>
    <p:sldId id="843" r:id="rId20"/>
    <p:sldId id="817" r:id="rId21"/>
    <p:sldId id="848" r:id="rId22"/>
    <p:sldId id="882" r:id="rId23"/>
    <p:sldId id="849" r:id="rId24"/>
    <p:sldId id="858" r:id="rId25"/>
    <p:sldId id="857" r:id="rId26"/>
    <p:sldId id="855" r:id="rId27"/>
    <p:sldId id="859" r:id="rId28"/>
    <p:sldId id="853" r:id="rId29"/>
    <p:sldId id="869" r:id="rId30"/>
    <p:sldId id="867" r:id="rId31"/>
    <p:sldId id="865" r:id="rId32"/>
    <p:sldId id="881" r:id="rId33"/>
  </p:sldIdLst>
  <p:sldSz cx="12190095" cy="6858000"/>
  <p:notesSz cx="7103745" cy="10234295"/>
  <p:embeddedFontLst>
    <p:embeddedFont>
      <p:font typeface="Calibri Light" panose="020F0302020204030204" pitchFamily="34" charset="0"/>
      <p:regular r:id="rId38"/>
      <p:italic r:id="rId39"/>
    </p:embeddedFont>
    <p:embeddedFont>
      <p:font typeface="Bebas Neue" panose="020B0506020202020201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</p:embeddedFont>
    <p:embeddedFont>
      <p:font typeface="Calibri" panose="020F0502020204030204"/>
      <p:regular r:id="rId46"/>
      <p:bold r:id="rId47"/>
      <p:italic r:id="rId48"/>
      <p:boldItalic r:id="rId49"/>
    </p:embeddedFont>
    <p:embeddedFont>
      <p:font typeface="MS Gothic" panose="020B0609070205080204" charset="-128"/>
      <p:regular r:id="rId50"/>
    </p:embeddedFont>
    <p:embeddedFont>
      <p:font typeface="Mistral" panose="03090702030407020403" pitchFamily="66" charset="0"/>
      <p:regular r:id="rId51"/>
    </p:embeddedFont>
  </p:embeddedFontLst>
  <p:custDataLst>
    <p:tags r:id="rId52"/>
  </p:custDataLst>
  <p:defaultTextStyle>
    <a:defPPr>
      <a:defRPr lang="de-DE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EE POWERPOINT TEMPLATE" id="{CCC10D6E-D2BF-4572-BDDC-4296AF05B336}">
          <p14:sldIdLst>
            <p14:sldId id="878"/>
            <p14:sldId id="879"/>
            <p14:sldId id="824"/>
            <p14:sldId id="818"/>
            <p14:sldId id="813"/>
            <p14:sldId id="840"/>
            <p14:sldId id="811"/>
            <p14:sldId id="839"/>
            <p14:sldId id="815"/>
            <p14:sldId id="842"/>
            <p14:sldId id="844"/>
            <p14:sldId id="843"/>
            <p14:sldId id="817"/>
            <p14:sldId id="848"/>
            <p14:sldId id="882"/>
            <p14:sldId id="849"/>
            <p14:sldId id="858"/>
            <p14:sldId id="857"/>
            <p14:sldId id="855"/>
            <p14:sldId id="859"/>
            <p14:sldId id="853"/>
            <p14:sldId id="869"/>
            <p14:sldId id="867"/>
            <p14:sldId id="865"/>
            <p14:sldId id="881"/>
          </p14:sldIdLst>
        </p14:section>
        <p14:section name="COPYRIGHT NOTICE - USAGE" id="{6EF7401F-3C55-4889-AD65-187D3766A4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338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4" pos="7339" userDrawn="1">
          <p15:clr>
            <a:srgbClr val="A4A3A4"/>
          </p15:clr>
        </p15:guide>
        <p15:guide id="5" orient="horz" pos="0" userDrawn="1">
          <p15:clr>
            <a:srgbClr val="A4A3A4"/>
          </p15:clr>
        </p15:guide>
        <p15:guide id="6" pos="0" userDrawn="1">
          <p15:clr>
            <a:srgbClr val="A4A3A4"/>
          </p15:clr>
        </p15:guide>
        <p15:guide id="7" orient="horz" pos="984" userDrawn="1">
          <p15:clr>
            <a:srgbClr val="A4A3A4"/>
          </p15:clr>
        </p15:guide>
        <p15:guide id="8" pos="349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E699"/>
    <a:srgbClr val="FFD968"/>
    <a:srgbClr val="164D73"/>
    <a:srgbClr val="FBBF0D"/>
    <a:srgbClr val="D7E4BE"/>
    <a:srgbClr val="9CBC5A"/>
    <a:srgbClr val="506227"/>
    <a:srgbClr val="7F611B"/>
    <a:srgbClr val="21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972" autoAdjust="0"/>
    <p:restoredTop sz="98856" autoAdjust="0"/>
  </p:normalViewPr>
  <p:slideViewPr>
    <p:cSldViewPr snapToGrid="0" snapToObjects="1" showGuides="1">
      <p:cViewPr>
        <p:scale>
          <a:sx n="70" d="100"/>
          <a:sy n="70" d="100"/>
        </p:scale>
        <p:origin x="-906" y="-144"/>
      </p:cViewPr>
      <p:guideLst>
        <p:guide orient="horz" pos="981"/>
        <p:guide pos="338"/>
        <p:guide orient="horz" pos="3657"/>
        <p:guide pos="7339"/>
        <p:guide orient="horz"/>
        <p:guide/>
        <p:guide orient="horz" pos="984"/>
        <p:guide pos="34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4080" y="-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2" Type="http://schemas.openxmlformats.org/officeDocument/2006/relationships/tags" Target="tags/tag1.xml"/><Relationship Id="rId51" Type="http://schemas.openxmlformats.org/officeDocument/2006/relationships/font" Target="fonts/font14.fntdata"/><Relationship Id="rId50" Type="http://schemas.openxmlformats.org/officeDocument/2006/relationships/font" Target="fonts/font13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937;&#934;&#917;&#923;&#927;&#933;&#924;&#917;&#925;&#927;&#921;%20&#922;&#927;&#921;&#925;&#937;&#925;&#921;&#922;&#927;&#933;%20&#928;&#913;&#925;&#932;&#927;&#928;&#937;&#923;&#917;&#921;&#927;&#93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917;&#929;&#937;&#932;&#919;&#924;&#913;&#932;&#927;&#923;&#927;&#915;&#921;&#913;%20&#917;&#929;&#917;&#933;&#925;&#913;&#931;%20&#916;&#928;&#914;&#913;\&#916;&#927;&#924;&#919;%20&#928;&#913;&#929;&#927;&#935;&#919;&#931;%20&#931;&#933;&#931;&#931;&#921;&#932;&#921;&#937;&#925;\&#917;&#961;&#969;&#964;&#951;&#956;&#945;&#964;&#959;&#955;&#972;&#947;&#953;&#959;%20&#937;&#966;&#949;&#955;&#959;&#973;&#956;&#949;&#957;&#959;&#965;%20&#916;&#959;&#956;&#942;&#962;%20&#928;&#945;&#961;&#959;&#967;&#942;&#962;%20&#931;&#965;&#963;&#963;&#953;&#964;&#943;&#969;&#95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917;&#929;&#937;&#932;&#919;&#924;&#913;&#932;&#927;&#923;&#927;&#915;&#921;&#913;%20&#917;&#929;&#917;&#933;&#925;&#913;&#931;%20&#916;&#928;&#914;&#913;\&#916;&#927;&#924;&#919;%20&#928;&#913;&#929;&#927;&#935;&#919;&#931;%20&#931;&#933;&#931;&#931;&#921;&#932;&#921;&#937;&#925;\&#917;&#961;&#969;&#964;&#951;&#956;&#945;&#964;&#959;&#955;&#972;&#947;&#953;&#959;%20&#937;&#966;&#949;&#955;&#959;&#973;&#956;&#949;&#957;&#959;&#965;%20&#916;&#959;&#956;&#942;&#962;%20&#928;&#945;&#961;&#959;&#967;&#942;&#962;%20&#931;&#965;&#963;&#963;&#953;&#964;&#943;&#969;&#95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917;&#929;&#937;&#932;&#919;&#924;&#913;&#932;&#927;&#923;&#927;&#915;&#921;&#913;%20&#917;&#929;&#917;&#933;&#925;&#913;&#931;%20&#916;&#928;&#914;&#913;\&#916;&#927;&#924;&#919;%20&#928;&#913;&#929;&#927;&#935;&#919;&#931;%20&#931;&#933;&#931;&#931;&#921;&#932;&#921;&#937;&#925;\&#917;&#961;&#969;&#964;&#951;&#956;&#945;&#964;&#959;&#955;&#972;&#947;&#953;&#959;%20&#937;&#966;&#949;&#955;&#959;&#973;&#956;&#949;&#957;&#959;&#965;%20&#916;&#959;&#956;&#942;&#962;%20&#928;&#945;&#961;&#959;&#967;&#942;&#962;%20&#931;&#965;&#963;&#963;&#953;&#964;&#943;&#969;&#95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 sz="1400" b="1" i="0" baseline="0"/>
              <a:t>Κάλυψη βασικών αναγκών μέσω του Κοινωνικού Παντοπωλείου </a:t>
            </a:r>
            <a:endParaRPr lang="el-GR" sz="1400" b="1" i="0" baseline="0"/>
          </a:p>
        </c:rich>
      </c:tx>
      <c:layout/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865483361331255"/>
          <c:y val="0.446595287103687"/>
          <c:w val="0.912037037037037"/>
          <c:h val="0.434511365577393"/>
        </c:manualLayout>
      </c:layout>
      <c:pie3DChart>
        <c:varyColors val="1"/>
        <c:ser>
          <c:idx val="0"/>
          <c:order val="0"/>
          <c:explosion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4"/>
              <c:layout>
                <c:manualLayout>
                  <c:x val="0.0574410945745134"/>
                  <c:y val="0.051754784810919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280269993467675"/>
                  <c:y val="0.038792283976159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306725821560434"/>
                  <c:y val="0.058198011722103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B.2!$C$108:$I$108</c:f>
              <c:strCache>
                <c:ptCount val="7"/>
                <c:pt idx="0">
                  <c:v>Τρόφιμα</c:v>
                </c:pt>
                <c:pt idx="1">
                  <c:v>Καθαριστικά προϊόντα</c:v>
                </c:pt>
                <c:pt idx="2">
                  <c:v>Είδη προσωπικής υγιεινής</c:v>
                </c:pt>
                <c:pt idx="3">
                  <c:v>Βασικά είδη καθημερινής χρήσης</c:v>
                </c:pt>
                <c:pt idx="4">
                  <c:v>Ρούχα</c:v>
                </c:pt>
                <c:pt idx="5">
                  <c:v>Είδη ψυχαγωγίας (παιχνίδια κ.α.)</c:v>
                </c:pt>
                <c:pt idx="6">
                  <c:v>Άλλο (παρακαλώ διευκρινίστε)</c:v>
                </c:pt>
              </c:strCache>
            </c:strRef>
          </c:cat>
          <c:val>
            <c:numRef>
              <c:f>B.2!$C$109:$I$109</c:f>
              <c:numCache>
                <c:formatCode>General</c:formatCode>
                <c:ptCount val="7"/>
                <c:pt idx="0">
                  <c:v>69</c:v>
                </c:pt>
                <c:pt idx="1">
                  <c:v>22</c:v>
                </c:pt>
                <c:pt idx="2">
                  <c:v>18</c:v>
                </c:pt>
                <c:pt idx="3">
                  <c:v>13</c:v>
                </c:pt>
                <c:pt idx="4">
                  <c:v>12</c:v>
                </c:pt>
                <c:pt idx="5">
                  <c:v>1</c:v>
                </c:pt>
                <c:pt idx="6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</c:dLbls>
      </c:pie3DChart>
    </c:plotArea>
    <c:legend>
      <c:legendPos val="t"/>
      <c:layout>
        <c:manualLayout>
          <c:xMode val="edge"/>
          <c:yMode val="edge"/>
          <c:x val="0.0914508622365167"/>
          <c:y val="0.164370915484441"/>
          <c:w val="0.786270778652668"/>
          <c:h val="0.301283086105092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2bca7e1-8f65-4d15-8593-0bdcb74f70d3}"/>
      </c:ext>
    </c:extLst>
  </c:chart>
  <c:spPr>
    <a:ln w="28575">
      <a:solidFill>
        <a:schemeClr val="tx1"/>
      </a:solidFill>
    </a:ln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 sz="1400"/>
              <a:t>Ηλικία</a:t>
            </a:r>
            <a:r>
              <a:rPr lang="el-GR" sz="1400" baseline="0"/>
              <a:t> ωφελούμενων</a:t>
            </a:r>
            <a:endParaRPr lang="el-GR" sz="1400"/>
          </a:p>
        </c:rich>
      </c:tx>
      <c:layout>
        <c:manualLayout>
          <c:xMode val="edge"/>
          <c:yMode val="edge"/>
          <c:x val="0.282200361141075"/>
          <c:y val="0.0218632856042315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17362924442705"/>
          <c:y val="0.226404117162011"/>
          <c:w val="0.853622744133424"/>
          <c:h val="0.685040833627588"/>
        </c:manualLayout>
      </c:layout>
      <c:pie3DChart>
        <c:varyColors val="1"/>
        <c:ser>
          <c:idx val="0"/>
          <c:order val="0"/>
          <c:explosion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0.0313881697118326"/>
                  <c:y val="0.064470437239422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</c:dLbl>
            <c:dLbl>
              <c:idx val="2"/>
              <c:layout>
                <c:manualLayout>
                  <c:x val="-0.0652641995179575"/>
                  <c:y val="0.053926178604116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86234826679587"/>
                  <c:y val="0.01504948240801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13123818674287"/>
                  <c:y val="0.007053012440240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A.3!$C$29:$H$29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 και άνω</c:v>
                </c:pt>
              </c:strCache>
            </c:strRef>
          </c:cat>
          <c:val>
            <c:numRef>
              <c:f>A.3!$C$30:$H$30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8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</c:dLbls>
      </c:pie3DChart>
    </c:plotArea>
    <c:plotVisOnly val="1"/>
    <c:dispBlanksAs val="gap"/>
    <c:showDLblsOverMax val="0"/>
    <c:extLst>
      <c:ext uri="{0b15fc19-7d7d-44ad-8c2d-2c3a37ce22c3}">
        <chartProps xmlns="https://web.wps.cn/et/2018/main" chartId="{1c77aed3-7cac-4ad2-9e49-5d65321f384e}"/>
      </c:ext>
    </c:extLst>
  </c:chart>
  <c:spPr>
    <a:ln w="28575">
      <a:solidFill>
        <a:schemeClr val="tx1"/>
      </a:solidFill>
    </a:ln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 sz="1400" dirty="0"/>
              <a:t>Τρέχουσα</a:t>
            </a:r>
            <a:r>
              <a:rPr lang="el-GR" sz="1400" baseline="0" dirty="0"/>
              <a:t> </a:t>
            </a:r>
            <a:r>
              <a:rPr lang="el-GR" sz="1400" baseline="0" dirty="0" smtClean="0"/>
              <a:t>κατάσταση </a:t>
            </a:r>
            <a:r>
              <a:rPr lang="el-GR" sz="1400" baseline="0" dirty="0"/>
              <a:t>ωφελούμενου </a:t>
            </a:r>
            <a:endParaRPr lang="el-GR" sz="1400" dirty="0"/>
          </a:p>
        </c:rich>
      </c:tx>
      <c:layout/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166666666667"/>
          <c:y val="0.303421551472733"/>
          <c:w val="0.778145206208459"/>
          <c:h val="0.618269389099292"/>
        </c:manualLayout>
      </c:layout>
      <c:pie3DChart>
        <c:varyColors val="1"/>
        <c:ser>
          <c:idx val="0"/>
          <c:order val="0"/>
          <c:explosion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1"/>
              <c:layout>
                <c:manualLayout>
                  <c:x val="0.159744350138052"/>
                  <c:y val="-0.17695606231039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l-GR" sz="800"/>
                      <a:t>Εργαζόμενος /-η (μισθωτός /-η ή αυτοαπασχολούμενος /-η)
21%</a:t>
                    </a:r>
                    <a:endParaRPr lang="el-GR" sz="80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73535859504976"/>
                  <c:y val="0.04634089278166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7398293963256"/>
                  <c:y val="0.070279600466608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317500539705267"/>
                  <c:y val="0.064486939132609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A.6!$C$31:$G$31</c:f>
              <c:strCache>
                <c:ptCount val="5"/>
                <c:pt idx="0">
                  <c:v>Άνεργος /-η</c:v>
                </c:pt>
                <c:pt idx="1">
                  <c:v>Εργαζόμενος /-η (μισθωτός /-η ή αυτοαπασχολούμενος /-η)</c:v>
                </c:pt>
                <c:pt idx="2">
                  <c:v>Συνταξιούχος</c:v>
                </c:pt>
                <c:pt idx="3">
                  <c:v>Μονογονεϊκή οικογένεια</c:v>
                </c:pt>
                <c:pt idx="4">
                  <c:v>Φοιτητής /-τρια</c:v>
                </c:pt>
              </c:strCache>
            </c:strRef>
          </c:cat>
          <c:val>
            <c:numRef>
              <c:f>A.6!$C$32:$G$32</c:f>
              <c:numCache>
                <c:formatCode>General</c:formatCode>
                <c:ptCount val="5"/>
                <c:pt idx="0">
                  <c:v>12</c:v>
                </c:pt>
                <c:pt idx="1">
                  <c:v>5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</c:dLbls>
      </c:pie3DChart>
    </c:plotArea>
    <c:plotVisOnly val="1"/>
    <c:dispBlanksAs val="gap"/>
    <c:showDLblsOverMax val="0"/>
    <c:extLst>
      <c:ext uri="{0b15fc19-7d7d-44ad-8c2d-2c3a37ce22c3}">
        <chartProps xmlns="https://web.wps.cn/et/2018/main" chartId="{e338160b-f9e4-4722-b3c0-7cef75cdd50a}"/>
      </c:ext>
    </c:extLst>
  </c:chart>
  <c:spPr>
    <a:ln w="28575">
      <a:solidFill>
        <a:schemeClr val="tx1"/>
      </a:solidFill>
    </a:ln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1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Ικανοποίηση ωφελούμενων </a:t>
            </a:r>
            <a:endParaRPr lang="el-GR"/>
          </a:p>
        </c:rich>
      </c:tx>
      <c:layout>
        <c:manualLayout>
          <c:xMode val="edge"/>
          <c:yMode val="edge"/>
          <c:x val="0.203362540000461"/>
          <c:y val="0.0575861913898078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2442866396055"/>
          <c:y val="0.229731074348356"/>
          <c:w val="0.830480829360498"/>
          <c:h val="0.664712364307657"/>
        </c:manualLayout>
      </c:layout>
      <c:pie3DChart>
        <c:varyColors val="1"/>
        <c:ser>
          <c:idx val="0"/>
          <c:order val="0"/>
          <c:explosion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1"/>
              <c:layout>
                <c:manualLayout>
                  <c:x val="0.190587889800488"/>
                  <c:y val="0.0012940569928759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05385608048994"/>
                  <c:y val="0.09963145231846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B.3!$C$32:$E$32</c:f>
              <c:strCache>
                <c:ptCount val="3"/>
                <c:pt idx="0">
                  <c:v>Πολύ ικανοποιημένος /-η</c:v>
                </c:pt>
                <c:pt idx="1">
                  <c:v>Ικανοποιημένος /-η</c:v>
                </c:pt>
                <c:pt idx="2">
                  <c:v>Ουδέτερος /-η</c:v>
                </c:pt>
              </c:strCache>
            </c:strRef>
          </c:cat>
          <c:val>
            <c:numRef>
              <c:f>B.3!$C$33:$E$33</c:f>
              <c:numCache>
                <c:formatCode>General</c:formatCode>
                <c:ptCount val="3"/>
                <c:pt idx="0">
                  <c:v>14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</c:dLbls>
      </c:pie3DChart>
    </c:plotArea>
    <c:plotVisOnly val="1"/>
    <c:dispBlanksAs val="gap"/>
    <c:showDLblsOverMax val="0"/>
    <c:extLst>
      <c:ext uri="{0b15fc19-7d7d-44ad-8c2d-2c3a37ce22c3}">
        <chartProps xmlns="https://web.wps.cn/et/2018/main" chartId="{6126913f-b65c-4cc9-b6ec-505a11bdf731}"/>
      </c:ext>
    </c:extLst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  <a:scene3d>
      <a:camera prst="orthographicFront"/>
      <a:lightRig rig="threePt" dir="t"/>
    </a:scene3d>
    <a:sp3d>
      <a:bevelT w="152400" h="50800" prst="softRound"/>
    </a:sp3d>
  </c:spPr>
  <c:txPr>
    <a:bodyPr/>
    <a:lstStyle/>
    <a:p>
      <a:pPr>
        <a:defRPr lang="en-US">
          <a:solidFill>
            <a:schemeClr val="dk1"/>
          </a:solidFill>
          <a:latin typeface="+mn-lt"/>
          <a:ea typeface="+mn-ea"/>
          <a:cs typeface="+mn-cs"/>
        </a:defRPr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3E7C2-0AC2-4384-919B-1B2B3144AFC1}" type="doc">
      <dgm:prSet loTypeId="urn:microsoft.com/office/officeart/2005/8/layout/pyramid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C4F9D257-1F26-4550-BDC8-29D5F64DE075}">
      <dgm:prSet phldr="0" custT="1"/>
      <dgm:spPr/>
      <dgm:t>
        <a:bodyPr vert="horz" wrap="square"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baseline="0" dirty="0" smtClean="0">
              <a:solidFill>
                <a:srgbClr val="002060"/>
              </a:solidFill>
              <a:latin typeface="+mn-lt"/>
            </a:rPr>
            <a:t>Προβλήματα: Έλλειψη προϊόντων, ελλιπής ενημέρωση πολιτών </a:t>
          </a:r>
          <a:r>
            <a:rPr lang="el-GR" sz="2400" dirty="0">
              <a:solidFill>
                <a:srgbClr val="002060"/>
              </a:solidFill>
              <a:latin typeface="+mn-lt"/>
            </a:rPr>
            <a:t/>
          </a:r>
          <a:endParaRPr lang="el-GR" sz="2400" dirty="0">
            <a:solidFill>
              <a:srgbClr val="002060"/>
            </a:solidFill>
            <a:latin typeface="+mn-lt"/>
          </a:endParaRPr>
        </a:p>
      </dgm:t>
    </dgm:pt>
    <dgm:pt modelId="{9FE3D04B-5D5B-4398-AB84-EB0BA4C38DE2}" cxnId="{2A403FA8-C7F2-4D1E-B9BA-9EB77231D1C0}" type="parTrans">
      <dgm:prSet/>
      <dgm:spPr/>
      <dgm:t>
        <a:bodyPr/>
        <a:lstStyle/>
        <a:p>
          <a:endParaRPr lang="el-GR"/>
        </a:p>
      </dgm:t>
    </dgm:pt>
    <dgm:pt modelId="{40741DB6-BA39-49C4-87C3-1EBA31BBE8B9}" cxnId="{2A403FA8-C7F2-4D1E-B9BA-9EB77231D1C0}" type="sibTrans">
      <dgm:prSet/>
      <dgm:spPr/>
      <dgm:t>
        <a:bodyPr/>
        <a:lstStyle/>
        <a:p>
          <a:endParaRPr lang="el-GR"/>
        </a:p>
      </dgm:t>
    </dgm:pt>
    <dgm:pt modelId="{584EB989-ED5E-40CE-9BBF-E42C3D905944}">
      <dgm:prSet custT="1"/>
      <dgm:spPr/>
      <dgm:t>
        <a:bodyPr/>
        <a:lstStyle/>
        <a:p>
          <a:pPr algn="ctr" rtl="0"/>
          <a:r>
            <a:rPr lang="el-GR" sz="2400" b="1" i="0" baseline="0" dirty="0" smtClean="0">
              <a:solidFill>
                <a:srgbClr val="002060"/>
              </a:solidFill>
            </a:rPr>
            <a:t>Νέες Ανάγκες: Ζήτηση για υγειονομική και </a:t>
          </a:r>
          <a:r>
            <a:rPr lang="el-GR" sz="2400" b="1" i="0" baseline="0" smtClean="0">
              <a:solidFill>
                <a:srgbClr val="002060"/>
              </a:solidFill>
            </a:rPr>
            <a:t>ψυχολογική υποστήριξη </a:t>
          </a:r>
          <a:endParaRPr lang="el-GR" sz="2400" dirty="0">
            <a:solidFill>
              <a:srgbClr val="002060"/>
            </a:solidFill>
          </a:endParaRPr>
        </a:p>
      </dgm:t>
    </dgm:pt>
    <dgm:pt modelId="{BBB7130A-A975-4256-B67D-BFA50A43E10B}" cxnId="{9745BF77-C618-452C-8448-272DDBBD1E47}" type="parTrans">
      <dgm:prSet/>
      <dgm:spPr/>
      <dgm:t>
        <a:bodyPr/>
        <a:lstStyle/>
        <a:p>
          <a:endParaRPr lang="el-GR"/>
        </a:p>
      </dgm:t>
    </dgm:pt>
    <dgm:pt modelId="{CE17E41B-1044-471F-9CCE-E552A1BDFC16}" cxnId="{9745BF77-C618-452C-8448-272DDBBD1E47}" type="sibTrans">
      <dgm:prSet/>
      <dgm:spPr/>
      <dgm:t>
        <a:bodyPr/>
        <a:lstStyle/>
        <a:p>
          <a:endParaRPr lang="el-GR"/>
        </a:p>
      </dgm:t>
    </dgm:pt>
    <dgm:pt modelId="{33AFA34E-D200-4B89-BC3B-896E324E625B}">
      <dgm:prSet custT="1"/>
      <dgm:spPr/>
      <dgm:t>
        <a:bodyPr/>
        <a:lstStyle/>
        <a:p>
          <a:pPr rtl="0"/>
          <a:r>
            <a:rPr lang="el-GR" sz="2400" b="1" i="0" baseline="0" dirty="0" smtClean="0">
              <a:solidFill>
                <a:srgbClr val="002060"/>
              </a:solidFill>
            </a:rPr>
            <a:t>Προτάσεις Βελτίωσης: </a:t>
          </a:r>
          <a:endParaRPr lang="el-GR" sz="2400" dirty="0">
            <a:solidFill>
              <a:srgbClr val="002060"/>
            </a:solidFill>
          </a:endParaRPr>
        </a:p>
      </dgm:t>
    </dgm:pt>
    <dgm:pt modelId="{F8725EDE-A1FE-48EF-B727-8AD9DF548C8F}" cxnId="{AD3FAE62-EA72-44FF-98DC-05417547D545}" type="parTrans">
      <dgm:prSet/>
      <dgm:spPr/>
      <dgm:t>
        <a:bodyPr/>
        <a:lstStyle/>
        <a:p>
          <a:endParaRPr lang="el-GR"/>
        </a:p>
      </dgm:t>
    </dgm:pt>
    <dgm:pt modelId="{98470383-7929-4788-860E-5BC985DFC272}" cxnId="{AD3FAE62-EA72-44FF-98DC-05417547D545}" type="sibTrans">
      <dgm:prSet/>
      <dgm:spPr/>
      <dgm:t>
        <a:bodyPr/>
        <a:lstStyle/>
        <a:p>
          <a:endParaRPr lang="el-GR"/>
        </a:p>
      </dgm:t>
    </dgm:pt>
    <dgm:pt modelId="{57D5621D-BF19-4B25-8447-9E8F69D1E2D8}">
      <dgm:prSet custT="1"/>
      <dgm:spPr/>
      <dgm:t>
        <a:bodyPr/>
        <a:lstStyle/>
        <a:p>
          <a:pPr algn="ctr" rtl="0"/>
          <a:r>
            <a:rPr lang="el-GR" sz="2000" b="1" i="0" baseline="0" dirty="0" smtClean="0">
              <a:solidFill>
                <a:srgbClr val="002060"/>
              </a:solidFill>
            </a:rPr>
            <a:t>1. Αύξηση προϊόντων</a:t>
          </a:r>
          <a:r>
            <a:rPr lang="el-GR" sz="2000" b="1" i="0" baseline="0" dirty="0" smtClean="0"/>
            <a:t> </a:t>
          </a:r>
          <a:endParaRPr lang="el-GR" sz="2000" dirty="0"/>
        </a:p>
      </dgm:t>
    </dgm:pt>
    <dgm:pt modelId="{20A0A931-D0FB-4DEA-9B6B-8C7A1A3BA91F}" cxnId="{A3D193C1-656C-41F9-9455-EF81E5E4BFCA}" type="parTrans">
      <dgm:prSet/>
      <dgm:spPr/>
      <dgm:t>
        <a:bodyPr/>
        <a:lstStyle/>
        <a:p>
          <a:endParaRPr lang="el-GR"/>
        </a:p>
      </dgm:t>
    </dgm:pt>
    <dgm:pt modelId="{DFA4D960-C749-4A7E-A2D4-7BCBE0095A31}" cxnId="{A3D193C1-656C-41F9-9455-EF81E5E4BFCA}" type="sibTrans">
      <dgm:prSet/>
      <dgm:spPr/>
      <dgm:t>
        <a:bodyPr/>
        <a:lstStyle/>
        <a:p>
          <a:endParaRPr lang="el-GR"/>
        </a:p>
      </dgm:t>
    </dgm:pt>
    <dgm:pt modelId="{54801203-DE43-415A-B3BC-21F2F7827E17}">
      <dgm:prSet custT="1"/>
      <dgm:spPr/>
      <dgm:t>
        <a:bodyPr/>
        <a:lstStyle/>
        <a:p>
          <a:pPr algn="ctr" rtl="0"/>
          <a:r>
            <a:rPr lang="el-GR" sz="2000" b="1" i="0" baseline="0" dirty="0" smtClean="0">
              <a:solidFill>
                <a:srgbClr val="002060"/>
              </a:solidFill>
            </a:rPr>
            <a:t>2. Καλύτερη ενημέρωση </a:t>
          </a:r>
          <a:endParaRPr lang="el-GR" sz="2000" dirty="0">
            <a:solidFill>
              <a:srgbClr val="002060"/>
            </a:solidFill>
          </a:endParaRPr>
        </a:p>
      </dgm:t>
    </dgm:pt>
    <dgm:pt modelId="{FD431A3E-06FD-40AA-BEF5-33D4775D16C0}" cxnId="{F5C23591-F4CC-4C3A-8A1D-9A89AD3FE137}" type="parTrans">
      <dgm:prSet/>
      <dgm:spPr/>
      <dgm:t>
        <a:bodyPr/>
        <a:lstStyle/>
        <a:p>
          <a:endParaRPr lang="el-GR"/>
        </a:p>
      </dgm:t>
    </dgm:pt>
    <dgm:pt modelId="{7C687FDF-B3FA-4587-9DCE-254851F2076E}" cxnId="{F5C23591-F4CC-4C3A-8A1D-9A89AD3FE137}" type="sibTrans">
      <dgm:prSet/>
      <dgm:spPr/>
      <dgm:t>
        <a:bodyPr/>
        <a:lstStyle/>
        <a:p>
          <a:endParaRPr lang="el-GR"/>
        </a:p>
      </dgm:t>
    </dgm:pt>
    <dgm:pt modelId="{467910C9-01F1-4F98-87FA-B529BBE89B6D}">
      <dgm:prSet custT="1"/>
      <dgm:spPr/>
      <dgm:t>
        <a:bodyPr/>
        <a:lstStyle/>
        <a:p>
          <a:pPr algn="ctr" rtl="0"/>
          <a:r>
            <a:rPr lang="el-GR" sz="2000" b="1" i="0" baseline="0" dirty="0" smtClean="0">
              <a:solidFill>
                <a:srgbClr val="002060"/>
              </a:solidFill>
            </a:rPr>
            <a:t>3. Ενίσχυση υπηρεσιών (υγεία, </a:t>
          </a:r>
          <a:r>
            <a:rPr lang="el-GR" sz="2000" b="1" i="0" baseline="0" smtClean="0">
              <a:solidFill>
                <a:srgbClr val="002060"/>
              </a:solidFill>
            </a:rPr>
            <a:t>ψυχολογία) </a:t>
          </a:r>
          <a:endParaRPr lang="el-GR" sz="2000" dirty="0">
            <a:solidFill>
              <a:srgbClr val="002060"/>
            </a:solidFill>
          </a:endParaRPr>
        </a:p>
      </dgm:t>
    </dgm:pt>
    <dgm:pt modelId="{955B87E3-060E-4B50-BB3C-28AC40274791}" cxnId="{CCCE51FE-19D2-4968-8A75-460371520DE1}" type="parTrans">
      <dgm:prSet/>
      <dgm:spPr/>
      <dgm:t>
        <a:bodyPr/>
        <a:lstStyle/>
        <a:p>
          <a:endParaRPr lang="el-GR"/>
        </a:p>
      </dgm:t>
    </dgm:pt>
    <dgm:pt modelId="{2F38BAB7-C82C-4054-B812-60D6041BC298}" cxnId="{CCCE51FE-19D2-4968-8A75-460371520DE1}" type="sibTrans">
      <dgm:prSet/>
      <dgm:spPr/>
      <dgm:t>
        <a:bodyPr/>
        <a:lstStyle/>
        <a:p>
          <a:endParaRPr lang="el-GR"/>
        </a:p>
      </dgm:t>
    </dgm:pt>
    <dgm:pt modelId="{2DA84597-9DE7-4A51-9818-33583ACBC9DA}">
      <dgm:prSet custT="1"/>
      <dgm:spPr/>
      <dgm:t>
        <a:bodyPr/>
        <a:lstStyle/>
        <a:p>
          <a:pPr rtl="0"/>
          <a:r>
            <a:rPr lang="el-GR" sz="2000" b="1" i="0" baseline="0" dirty="0" smtClean="0">
              <a:solidFill>
                <a:srgbClr val="002060"/>
              </a:solidFill>
            </a:rPr>
            <a:t>Συμπέρασμα: Πολύτιμο εργαλείο κοινωνικής πολιτικής, με περιθώρια ενίσχυσης για μεγαλύτερο αντίκτυπο</a:t>
          </a:r>
          <a:endParaRPr lang="el-GR" sz="2000" dirty="0">
            <a:solidFill>
              <a:srgbClr val="002060"/>
            </a:solidFill>
          </a:endParaRPr>
        </a:p>
      </dgm:t>
    </dgm:pt>
    <dgm:pt modelId="{EA7EF0C0-04C7-409D-8E5B-575C5F869613}" cxnId="{5E325C62-FD5D-42E8-8EDB-EB83A9D810AD}" type="parTrans">
      <dgm:prSet/>
      <dgm:spPr/>
      <dgm:t>
        <a:bodyPr/>
        <a:lstStyle/>
        <a:p>
          <a:endParaRPr lang="el-GR"/>
        </a:p>
      </dgm:t>
    </dgm:pt>
    <dgm:pt modelId="{4B7E0A6A-D949-4FDD-AD7B-9681F5171949}" cxnId="{5E325C62-FD5D-42E8-8EDB-EB83A9D810AD}" type="sibTrans">
      <dgm:prSet/>
      <dgm:spPr/>
      <dgm:t>
        <a:bodyPr/>
        <a:lstStyle/>
        <a:p>
          <a:endParaRPr lang="el-GR"/>
        </a:p>
      </dgm:t>
    </dgm:pt>
    <dgm:pt modelId="{AF5BABCC-656A-4737-A6CF-2C9FFD49DF16}" type="pres">
      <dgm:prSet presAssocID="{CDA3E7C2-0AC2-4384-919B-1B2B3144AFC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l-GR"/>
        </a:p>
      </dgm:t>
    </dgm:pt>
    <dgm:pt modelId="{6596E6A8-D7F1-4A69-9350-0D59A47625A3}" type="pres">
      <dgm:prSet presAssocID="{CDA3E7C2-0AC2-4384-919B-1B2B3144AFC1}" presName="pyramid" presStyleLbl="node1" presStyleIdx="0" presStyleCnt="1" custLinFactNeighborX="-34167" custLinFactNeighborY="11632"/>
      <dgm:spPr/>
    </dgm:pt>
    <dgm:pt modelId="{23D769AF-974F-4C70-B59C-B8B867B81173}" type="pres">
      <dgm:prSet presAssocID="{CDA3E7C2-0AC2-4384-919B-1B2B3144AFC1}" presName="theList" presStyleCnt="0"/>
      <dgm:spPr/>
    </dgm:pt>
    <dgm:pt modelId="{62C6B602-0A2F-42EC-9140-B70B60810B20}" type="pres">
      <dgm:prSet presAssocID="{C4F9D257-1F26-4550-BDC8-29D5F64DE075}" presName="aNode" presStyleLbl="fgAcc1" presStyleIdx="0" presStyleCnt="7" custScaleX="342296" custLinFactY="-51418" custLinFactNeighborX="-120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CC208F0-FD1F-4EF3-A3D5-70DFAF31CD61}" type="pres">
      <dgm:prSet presAssocID="{C4F9D257-1F26-4550-BDC8-29D5F64DE075}" presName="aSpace" presStyleCnt="0"/>
      <dgm:spPr/>
    </dgm:pt>
    <dgm:pt modelId="{1D171A5D-2EF2-48F3-9898-18DEF151D550}" type="pres">
      <dgm:prSet presAssocID="{584EB989-ED5E-40CE-9BBF-E42C3D905944}" presName="aNode" presStyleLbl="fgAcc1" presStyleIdx="1" presStyleCnt="7" custScaleX="315952" custLinFactY="-27892" custLinFactNeighborX="-3887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6ECE58B-8BA9-4176-8270-ABF7C7FDCB6B}" type="pres">
      <dgm:prSet presAssocID="{584EB989-ED5E-40CE-9BBF-E42C3D905944}" presName="aSpace" presStyleCnt="0"/>
      <dgm:spPr/>
    </dgm:pt>
    <dgm:pt modelId="{A9DEE448-2270-4C41-8159-EECEA888599A}" type="pres">
      <dgm:prSet presAssocID="{33AFA34E-D200-4B89-BC3B-896E324E625B}" presName="aNode" presStyleLbl="fgAcc1" presStyleIdx="2" presStyleCnt="7" custScaleX="300654" custLinFactY="-23433" custLinFactNeighborX="3543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99E0BF-6020-4447-AA7F-1C6A5242CF7C}" type="pres">
      <dgm:prSet presAssocID="{33AFA34E-D200-4B89-BC3B-896E324E625B}" presName="aSpace" presStyleCnt="0"/>
      <dgm:spPr/>
    </dgm:pt>
    <dgm:pt modelId="{7E1EC79E-ABEF-466E-B5BA-4264C5860749}" type="pres">
      <dgm:prSet presAssocID="{57D5621D-BF19-4B25-8447-9E8F69D1E2D8}" presName="aNode" presStyleLbl="fgAcc1" presStyleIdx="3" presStyleCnt="7" custScaleX="245156" custLinFactY="-22752" custLinFactNeighborX="-3099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33680E-62A0-4D5D-A03E-F93E0217AA05}" type="pres">
      <dgm:prSet presAssocID="{57D5621D-BF19-4B25-8447-9E8F69D1E2D8}" presName="aSpace" presStyleCnt="0"/>
      <dgm:spPr/>
    </dgm:pt>
    <dgm:pt modelId="{B5E88FE5-22AF-4100-BC0B-E32C98E03FF2}" type="pres">
      <dgm:prSet presAssocID="{54801203-DE43-415A-B3BC-21F2F7827E17}" presName="aNode" presStyleLbl="fgAcc1" presStyleIdx="4" presStyleCnt="7" custScaleX="223708" custLinFactY="-14515" custLinFactNeighborX="78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5A475B8-73AD-4B60-8C93-52D555007107}" type="pres">
      <dgm:prSet presAssocID="{54801203-DE43-415A-B3BC-21F2F7827E17}" presName="aSpace" presStyleCnt="0"/>
      <dgm:spPr/>
    </dgm:pt>
    <dgm:pt modelId="{D6213A77-5A55-4FAD-AAE0-3196440DDA4F}" type="pres">
      <dgm:prSet presAssocID="{467910C9-01F1-4F98-87FA-B529BBE89B6D}" presName="aNode" presStyleLbl="fgAcc1" presStyleIdx="5" presStyleCnt="7" custScaleX="199450" custScaleY="110788" custLinFactY="-6008" custLinFactNeighborX="2547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CA18F50-F2C9-4AE2-83B2-978DA65BE3E4}" type="pres">
      <dgm:prSet presAssocID="{467910C9-01F1-4F98-87FA-B529BBE89B6D}" presName="aSpace" presStyleCnt="0"/>
      <dgm:spPr/>
    </dgm:pt>
    <dgm:pt modelId="{0F85F16C-D093-4CF9-BFD3-731CA4CE6FFC}" type="pres">
      <dgm:prSet presAssocID="{2DA84597-9DE7-4A51-9818-33583ACBC9DA}" presName="aNode" presStyleLbl="fgAcc1" presStyleIdx="6" presStyleCnt="7" custScaleX="264383" custScaleY="168845" custLinFactNeighborX="810" custLinFactNeighborY="-3915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9B74CD-47E9-4BF3-BBCF-B48728BC6DF1}" type="pres">
      <dgm:prSet presAssocID="{2DA84597-9DE7-4A51-9818-33583ACBC9DA}" presName="aSpace" presStyleCnt="0"/>
      <dgm:spPr/>
    </dgm:pt>
  </dgm:ptLst>
  <dgm:cxnLst>
    <dgm:cxn modelId="{2A403FA8-C7F2-4D1E-B9BA-9EB77231D1C0}" srcId="{CDA3E7C2-0AC2-4384-919B-1B2B3144AFC1}" destId="{C4F9D257-1F26-4550-BDC8-29D5F64DE075}" srcOrd="0" destOrd="0" parTransId="{9FE3D04B-5D5B-4398-AB84-EB0BA4C38DE2}" sibTransId="{40741DB6-BA39-49C4-87C3-1EBA31BBE8B9}"/>
    <dgm:cxn modelId="{9745BF77-C618-452C-8448-272DDBBD1E47}" srcId="{CDA3E7C2-0AC2-4384-919B-1B2B3144AFC1}" destId="{584EB989-ED5E-40CE-9BBF-E42C3D905944}" srcOrd="1" destOrd="0" parTransId="{BBB7130A-A975-4256-B67D-BFA50A43E10B}" sibTransId="{CE17E41B-1044-471F-9CCE-E552A1BDFC16}"/>
    <dgm:cxn modelId="{AD3FAE62-EA72-44FF-98DC-05417547D545}" srcId="{CDA3E7C2-0AC2-4384-919B-1B2B3144AFC1}" destId="{33AFA34E-D200-4B89-BC3B-896E324E625B}" srcOrd="2" destOrd="0" parTransId="{F8725EDE-A1FE-48EF-B727-8AD9DF548C8F}" sibTransId="{98470383-7929-4788-860E-5BC985DFC272}"/>
    <dgm:cxn modelId="{A3D193C1-656C-41F9-9455-EF81E5E4BFCA}" srcId="{CDA3E7C2-0AC2-4384-919B-1B2B3144AFC1}" destId="{57D5621D-BF19-4B25-8447-9E8F69D1E2D8}" srcOrd="3" destOrd="0" parTransId="{20A0A931-D0FB-4DEA-9B6B-8C7A1A3BA91F}" sibTransId="{DFA4D960-C749-4A7E-A2D4-7BCBE0095A31}"/>
    <dgm:cxn modelId="{F5C23591-F4CC-4C3A-8A1D-9A89AD3FE137}" srcId="{CDA3E7C2-0AC2-4384-919B-1B2B3144AFC1}" destId="{54801203-DE43-415A-B3BC-21F2F7827E17}" srcOrd="4" destOrd="0" parTransId="{FD431A3E-06FD-40AA-BEF5-33D4775D16C0}" sibTransId="{7C687FDF-B3FA-4587-9DCE-254851F2076E}"/>
    <dgm:cxn modelId="{CCCE51FE-19D2-4968-8A75-460371520DE1}" srcId="{CDA3E7C2-0AC2-4384-919B-1B2B3144AFC1}" destId="{467910C9-01F1-4F98-87FA-B529BBE89B6D}" srcOrd="5" destOrd="0" parTransId="{955B87E3-060E-4B50-BB3C-28AC40274791}" sibTransId="{2F38BAB7-C82C-4054-B812-60D6041BC298}"/>
    <dgm:cxn modelId="{5E325C62-FD5D-42E8-8EDB-EB83A9D810AD}" srcId="{CDA3E7C2-0AC2-4384-919B-1B2B3144AFC1}" destId="{2DA84597-9DE7-4A51-9818-33583ACBC9DA}" srcOrd="6" destOrd="0" parTransId="{EA7EF0C0-04C7-409D-8E5B-575C5F869613}" sibTransId="{4B7E0A6A-D949-4FDD-AD7B-9681F5171949}"/>
    <dgm:cxn modelId="{32825878-55B8-4A52-A744-CB5E8C942229}" type="presOf" srcId="{CDA3E7C2-0AC2-4384-919B-1B2B3144AFC1}" destId="{AF5BABCC-656A-4737-A6CF-2C9FFD49DF16}" srcOrd="0" destOrd="0" presId="urn:microsoft.com/office/officeart/2005/8/layout/pyramid2"/>
    <dgm:cxn modelId="{36E37090-7944-4E30-9604-FDF51E67B1AA}" type="presParOf" srcId="{AF5BABCC-656A-4737-A6CF-2C9FFD49DF16}" destId="{6596E6A8-D7F1-4A69-9350-0D59A47625A3}" srcOrd="0" destOrd="0" presId="urn:microsoft.com/office/officeart/2005/8/layout/pyramid2"/>
    <dgm:cxn modelId="{2BA32463-1FC2-47C5-9AFB-FA40B874B1CC}" type="presParOf" srcId="{AF5BABCC-656A-4737-A6CF-2C9FFD49DF16}" destId="{23D769AF-974F-4C70-B59C-B8B867B81173}" srcOrd="1" destOrd="0" presId="urn:microsoft.com/office/officeart/2005/8/layout/pyramid2"/>
    <dgm:cxn modelId="{511E2904-BC2E-4690-9475-A425D1383C42}" type="presParOf" srcId="{23D769AF-974F-4C70-B59C-B8B867B81173}" destId="{62C6B602-0A2F-42EC-9140-B70B60810B20}" srcOrd="0" destOrd="1" presId="urn:microsoft.com/office/officeart/2005/8/layout/pyramid2"/>
    <dgm:cxn modelId="{7BBE7424-03A5-43CB-8BA1-CAE7812C2188}" type="presOf" srcId="{C4F9D257-1F26-4550-BDC8-29D5F64DE075}" destId="{62C6B602-0A2F-42EC-9140-B70B60810B20}" srcOrd="0" destOrd="0" presId="urn:microsoft.com/office/officeart/2005/8/layout/pyramid2"/>
    <dgm:cxn modelId="{59524969-A288-484E-B1C3-D63EF8D3665A}" type="presParOf" srcId="{23D769AF-974F-4C70-B59C-B8B867B81173}" destId="{2CC208F0-FD1F-4EF3-A3D5-70DFAF31CD61}" srcOrd="1" destOrd="1" presId="urn:microsoft.com/office/officeart/2005/8/layout/pyramid2"/>
    <dgm:cxn modelId="{F93ABEDF-6AF4-466D-B500-00C721723CAE}" type="presParOf" srcId="{23D769AF-974F-4C70-B59C-B8B867B81173}" destId="{1D171A5D-2EF2-48F3-9898-18DEF151D550}" srcOrd="2" destOrd="1" presId="urn:microsoft.com/office/officeart/2005/8/layout/pyramid2"/>
    <dgm:cxn modelId="{81B1BF34-A574-4FC1-8753-A90D1EA5F0FE}" type="presOf" srcId="{584EB989-ED5E-40CE-9BBF-E42C3D905944}" destId="{1D171A5D-2EF2-48F3-9898-18DEF151D550}" srcOrd="0" destOrd="0" presId="urn:microsoft.com/office/officeart/2005/8/layout/pyramid2"/>
    <dgm:cxn modelId="{2C9EA88C-EED5-4860-AA63-6E2E620B402A}" type="presParOf" srcId="{23D769AF-974F-4C70-B59C-B8B867B81173}" destId="{26ECE58B-8BA9-4176-8270-ABF7C7FDCB6B}" srcOrd="3" destOrd="1" presId="urn:microsoft.com/office/officeart/2005/8/layout/pyramid2"/>
    <dgm:cxn modelId="{0ED39D94-C121-4764-B9A7-7540F367477E}" type="presParOf" srcId="{23D769AF-974F-4C70-B59C-B8B867B81173}" destId="{A9DEE448-2270-4C41-8159-EECEA888599A}" srcOrd="4" destOrd="1" presId="urn:microsoft.com/office/officeart/2005/8/layout/pyramid2"/>
    <dgm:cxn modelId="{FA3D9F29-C4FA-4B7E-9D3E-BA6C9AE02336}" type="presOf" srcId="{33AFA34E-D200-4B89-BC3B-896E324E625B}" destId="{A9DEE448-2270-4C41-8159-EECEA888599A}" srcOrd="0" destOrd="0" presId="urn:microsoft.com/office/officeart/2005/8/layout/pyramid2"/>
    <dgm:cxn modelId="{EE40B8C2-2A69-4121-B187-CE6D686F92AE}" type="presParOf" srcId="{23D769AF-974F-4C70-B59C-B8B867B81173}" destId="{AD99E0BF-6020-4447-AA7F-1C6A5242CF7C}" srcOrd="5" destOrd="1" presId="urn:microsoft.com/office/officeart/2005/8/layout/pyramid2"/>
    <dgm:cxn modelId="{98919213-87DA-4963-B670-AEDFBD941DF8}" type="presParOf" srcId="{23D769AF-974F-4C70-B59C-B8B867B81173}" destId="{7E1EC79E-ABEF-466E-B5BA-4264C5860749}" srcOrd="6" destOrd="1" presId="urn:microsoft.com/office/officeart/2005/8/layout/pyramid2"/>
    <dgm:cxn modelId="{DCCEFC98-7978-4130-BB69-9DDC2A00AD33}" type="presOf" srcId="{57D5621D-BF19-4B25-8447-9E8F69D1E2D8}" destId="{7E1EC79E-ABEF-466E-B5BA-4264C5860749}" srcOrd="0" destOrd="0" presId="urn:microsoft.com/office/officeart/2005/8/layout/pyramid2"/>
    <dgm:cxn modelId="{957A620E-0C19-45CC-8E46-8EA14F832BFE}" type="presParOf" srcId="{23D769AF-974F-4C70-B59C-B8B867B81173}" destId="{AF33680E-62A0-4D5D-A03E-F93E0217AA05}" srcOrd="7" destOrd="1" presId="urn:microsoft.com/office/officeart/2005/8/layout/pyramid2"/>
    <dgm:cxn modelId="{F14D1C24-9507-4423-AEC4-E889A615D50C}" type="presParOf" srcId="{23D769AF-974F-4C70-B59C-B8B867B81173}" destId="{B5E88FE5-22AF-4100-BC0B-E32C98E03FF2}" srcOrd="8" destOrd="1" presId="urn:microsoft.com/office/officeart/2005/8/layout/pyramid2"/>
    <dgm:cxn modelId="{AFC72962-D8F8-4D46-B4BF-24B241F1A7AD}" type="presOf" srcId="{54801203-DE43-415A-B3BC-21F2F7827E17}" destId="{B5E88FE5-22AF-4100-BC0B-E32C98E03FF2}" srcOrd="0" destOrd="0" presId="urn:microsoft.com/office/officeart/2005/8/layout/pyramid2"/>
    <dgm:cxn modelId="{CEE2B374-8405-47E7-A416-9915DE53A156}" type="presParOf" srcId="{23D769AF-974F-4C70-B59C-B8B867B81173}" destId="{45A475B8-73AD-4B60-8C93-52D555007107}" srcOrd="9" destOrd="1" presId="urn:microsoft.com/office/officeart/2005/8/layout/pyramid2"/>
    <dgm:cxn modelId="{4F7673C0-24BE-499B-926A-59B96DFCE9D1}" type="presParOf" srcId="{23D769AF-974F-4C70-B59C-B8B867B81173}" destId="{D6213A77-5A55-4FAD-AAE0-3196440DDA4F}" srcOrd="10" destOrd="1" presId="urn:microsoft.com/office/officeart/2005/8/layout/pyramid2"/>
    <dgm:cxn modelId="{AA13511B-515C-418A-BFF3-29455B5F3022}" type="presOf" srcId="{467910C9-01F1-4F98-87FA-B529BBE89B6D}" destId="{D6213A77-5A55-4FAD-AAE0-3196440DDA4F}" srcOrd="0" destOrd="0" presId="urn:microsoft.com/office/officeart/2005/8/layout/pyramid2"/>
    <dgm:cxn modelId="{B9D758F8-D305-455C-8D15-183B60DF32BF}" type="presParOf" srcId="{23D769AF-974F-4C70-B59C-B8B867B81173}" destId="{2CA18F50-F2C9-4AE2-83B2-978DA65BE3E4}" srcOrd="11" destOrd="1" presId="urn:microsoft.com/office/officeart/2005/8/layout/pyramid2"/>
    <dgm:cxn modelId="{C03AC83B-876D-407F-B9E9-D60AFA070CA8}" type="presParOf" srcId="{23D769AF-974F-4C70-B59C-B8B867B81173}" destId="{0F85F16C-D093-4CF9-BFD3-731CA4CE6FFC}" srcOrd="12" destOrd="1" presId="urn:microsoft.com/office/officeart/2005/8/layout/pyramid2"/>
    <dgm:cxn modelId="{EE963663-9CFE-44C6-9559-064A467082C6}" type="presOf" srcId="{2DA84597-9DE7-4A51-9818-33583ACBC9DA}" destId="{0F85F16C-D093-4CF9-BFD3-731CA4CE6FFC}" srcOrd="0" destOrd="0" presId="urn:microsoft.com/office/officeart/2005/8/layout/pyramid2"/>
    <dgm:cxn modelId="{1F4C07C2-6D6D-4A22-AC18-41BE47057DA2}" type="presParOf" srcId="{23D769AF-974F-4C70-B59C-B8B867B81173}" destId="{219B74CD-47E9-4BF3-BBCF-B48728BC6DF1}" srcOrd="13" destOrd="1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1DE38D-2612-4CAB-82EF-3335F6C0B3E9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0C1B9FE-8485-4C51-AC4A-CA27CEADE4D1}">
      <dgm:prSet custT="1"/>
      <dgm:spPr/>
      <dgm:t>
        <a:bodyPr/>
        <a:lstStyle/>
        <a:p>
          <a:pPr algn="ctr" rtl="0"/>
          <a:r>
            <a:rPr lang="el-GR" sz="2400" b="1" dirty="0" smtClean="0">
              <a:solidFill>
                <a:srgbClr val="002060"/>
              </a:solidFill>
              <a:latin typeface="+mn-lt"/>
            </a:rPr>
            <a:t>Δομές παροχής έτοιμου φαγητού σε ωφελούμενους  που αντιμετωπίζουν οικονομικές ή κοινωνικές δυσκολίες</a:t>
          </a:r>
          <a:endParaRPr lang="el-GR" sz="2400" b="1" dirty="0">
            <a:solidFill>
              <a:srgbClr val="002060"/>
            </a:solidFill>
            <a:latin typeface="+mn-lt"/>
          </a:endParaRPr>
        </a:p>
      </dgm:t>
    </dgm:pt>
    <dgm:pt modelId="{92FCF380-C974-46CD-B193-CE2B884D67E5}" cxnId="{6A54C694-3784-44AA-A9DD-D211084624AF}" type="parTrans">
      <dgm:prSet/>
      <dgm:spPr/>
      <dgm:t>
        <a:bodyPr/>
        <a:lstStyle/>
        <a:p>
          <a:pPr algn="ctr"/>
          <a:endParaRPr lang="el-GR"/>
        </a:p>
      </dgm:t>
    </dgm:pt>
    <dgm:pt modelId="{ABCD9229-2DFB-49F6-B271-C69E6DBB863E}" cxnId="{6A54C694-3784-44AA-A9DD-D211084624AF}" type="sibTrans">
      <dgm:prSet/>
      <dgm:spPr/>
      <dgm:t>
        <a:bodyPr/>
        <a:lstStyle/>
        <a:p>
          <a:pPr algn="ctr"/>
          <a:endParaRPr lang="el-GR"/>
        </a:p>
      </dgm:t>
    </dgm:pt>
    <dgm:pt modelId="{EE40899F-A30F-41A2-B37B-0B3A7D50780F}" type="pres">
      <dgm:prSet presAssocID="{561DE38D-2612-4CAB-82EF-3335F6C0B3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4D68B23-3999-44CB-8FCA-8BCDA0672CB7}" type="pres">
      <dgm:prSet presAssocID="{561DE38D-2612-4CAB-82EF-3335F6C0B3E9}" presName="dummy" presStyleCnt="0"/>
      <dgm:spPr/>
    </dgm:pt>
    <dgm:pt modelId="{942FE260-05AE-4C57-AF50-E85017EE65AA}" type="pres">
      <dgm:prSet presAssocID="{561DE38D-2612-4CAB-82EF-3335F6C0B3E9}" presName="linH" presStyleCnt="0"/>
      <dgm:spPr/>
    </dgm:pt>
    <dgm:pt modelId="{F2415C6F-3499-44AB-900F-87F6DD020F56}" type="pres">
      <dgm:prSet presAssocID="{561DE38D-2612-4CAB-82EF-3335F6C0B3E9}" presName="padding1" presStyleCnt="0"/>
      <dgm:spPr/>
    </dgm:pt>
    <dgm:pt modelId="{CE0F4409-8355-4BC3-AB1C-E8A07E7321D1}" type="pres">
      <dgm:prSet presAssocID="{B0C1B9FE-8485-4C51-AC4A-CA27CEADE4D1}" presName="linV" presStyleCnt="0"/>
      <dgm:spPr/>
    </dgm:pt>
    <dgm:pt modelId="{4EB2BE6C-8490-4080-B626-95619E4DEF11}" type="pres">
      <dgm:prSet presAssocID="{B0C1B9FE-8485-4C51-AC4A-CA27CEADE4D1}" presName="spVertical1" presStyleCnt="0"/>
      <dgm:spPr/>
    </dgm:pt>
    <dgm:pt modelId="{CE9AC975-5635-4F9C-8BAB-D95E68B246BB}" type="pres">
      <dgm:prSet presAssocID="{B0C1B9FE-8485-4C51-AC4A-CA27CEADE4D1}" presName="parTx" presStyleLbl="revTx" presStyleIdx="0" presStyleCnt="1" custScaleX="875597" custLinFactNeighborX="-174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47DCCCA-8307-4222-A8EB-604D1679D571}" type="pres">
      <dgm:prSet presAssocID="{B0C1B9FE-8485-4C51-AC4A-CA27CEADE4D1}" presName="spVertical2" presStyleCnt="0"/>
      <dgm:spPr/>
    </dgm:pt>
    <dgm:pt modelId="{266796F6-974C-4440-9C36-D7CCD0BFBA73}" type="pres">
      <dgm:prSet presAssocID="{B0C1B9FE-8485-4C51-AC4A-CA27CEADE4D1}" presName="spVertical3" presStyleCnt="0"/>
      <dgm:spPr/>
    </dgm:pt>
    <dgm:pt modelId="{FD163BA6-4188-4E45-96F0-AA5D57BD9DC2}" type="pres">
      <dgm:prSet presAssocID="{561DE38D-2612-4CAB-82EF-3335F6C0B3E9}" presName="padding2" presStyleCnt="0"/>
      <dgm:spPr/>
    </dgm:pt>
    <dgm:pt modelId="{C790D560-DB95-46E8-B6C6-C0673A340C11}" type="pres">
      <dgm:prSet presAssocID="{561DE38D-2612-4CAB-82EF-3335F6C0B3E9}" presName="negArrow" presStyleCnt="0"/>
      <dgm:spPr/>
    </dgm:pt>
    <dgm:pt modelId="{A3D6DC2B-8509-4931-93E4-5B00CE0FCCF5}" type="pres">
      <dgm:prSet presAssocID="{561DE38D-2612-4CAB-82EF-3335F6C0B3E9}" presName="backgroundArrow" presStyleLbl="node1" presStyleIdx="0" presStyleCnt="1" custScaleY="256481" custLinFactNeighborX="-2540"/>
      <dgm:spPr>
        <a:solidFill>
          <a:schemeClr val="accent4">
            <a:lumMod val="60000"/>
            <a:lumOff val="40000"/>
          </a:schemeClr>
        </a:solidFill>
      </dgm:spPr>
    </dgm:pt>
  </dgm:ptLst>
  <dgm:cxnLst>
    <dgm:cxn modelId="{E41CC28D-B785-46A4-9EA2-B1873C1C3CAA}" type="presOf" srcId="{561DE38D-2612-4CAB-82EF-3335F6C0B3E9}" destId="{EE40899F-A30F-41A2-B37B-0B3A7D50780F}" srcOrd="0" destOrd="0" presId="urn:microsoft.com/office/officeart/2005/8/layout/hProcess3"/>
    <dgm:cxn modelId="{6A54C694-3784-44AA-A9DD-D211084624AF}" srcId="{561DE38D-2612-4CAB-82EF-3335F6C0B3E9}" destId="{B0C1B9FE-8485-4C51-AC4A-CA27CEADE4D1}" srcOrd="0" destOrd="0" parTransId="{92FCF380-C974-46CD-B193-CE2B884D67E5}" sibTransId="{ABCD9229-2DFB-49F6-B271-C69E6DBB863E}"/>
    <dgm:cxn modelId="{19D9402F-2EF6-4F9A-B09D-4EAA574D2CC5}" type="presOf" srcId="{B0C1B9FE-8485-4C51-AC4A-CA27CEADE4D1}" destId="{CE9AC975-5635-4F9C-8BAB-D95E68B246BB}" srcOrd="0" destOrd="0" presId="urn:microsoft.com/office/officeart/2005/8/layout/hProcess3"/>
    <dgm:cxn modelId="{C4FF92CE-4753-4E95-A2E9-BA5861058C81}" type="presParOf" srcId="{EE40899F-A30F-41A2-B37B-0B3A7D50780F}" destId="{54D68B23-3999-44CB-8FCA-8BCDA0672CB7}" srcOrd="0" destOrd="0" presId="urn:microsoft.com/office/officeart/2005/8/layout/hProcess3"/>
    <dgm:cxn modelId="{31AEE901-485B-4093-A005-0CC10E6A8EB6}" type="presParOf" srcId="{EE40899F-A30F-41A2-B37B-0B3A7D50780F}" destId="{942FE260-05AE-4C57-AF50-E85017EE65AA}" srcOrd="1" destOrd="0" presId="urn:microsoft.com/office/officeart/2005/8/layout/hProcess3"/>
    <dgm:cxn modelId="{9EA57D3E-A661-4F8F-9E10-9F17626D3F3A}" type="presParOf" srcId="{942FE260-05AE-4C57-AF50-E85017EE65AA}" destId="{F2415C6F-3499-44AB-900F-87F6DD020F56}" srcOrd="0" destOrd="0" presId="urn:microsoft.com/office/officeart/2005/8/layout/hProcess3"/>
    <dgm:cxn modelId="{C28D7575-1F7C-40B7-896D-7C0EABECBEE0}" type="presParOf" srcId="{942FE260-05AE-4C57-AF50-E85017EE65AA}" destId="{CE0F4409-8355-4BC3-AB1C-E8A07E7321D1}" srcOrd="1" destOrd="0" presId="urn:microsoft.com/office/officeart/2005/8/layout/hProcess3"/>
    <dgm:cxn modelId="{A0105F79-8B63-4AAD-9748-0C0D19C416CB}" type="presParOf" srcId="{CE0F4409-8355-4BC3-AB1C-E8A07E7321D1}" destId="{4EB2BE6C-8490-4080-B626-95619E4DEF11}" srcOrd="0" destOrd="0" presId="urn:microsoft.com/office/officeart/2005/8/layout/hProcess3"/>
    <dgm:cxn modelId="{52EE59AD-4BF8-431C-A31C-6EDE2F454976}" type="presParOf" srcId="{CE0F4409-8355-4BC3-AB1C-E8A07E7321D1}" destId="{CE9AC975-5635-4F9C-8BAB-D95E68B246BB}" srcOrd="1" destOrd="0" presId="urn:microsoft.com/office/officeart/2005/8/layout/hProcess3"/>
    <dgm:cxn modelId="{8D6FF212-7B42-4063-A774-95E228EF7BA5}" type="presParOf" srcId="{CE0F4409-8355-4BC3-AB1C-E8A07E7321D1}" destId="{247DCCCA-8307-4222-A8EB-604D1679D571}" srcOrd="2" destOrd="0" presId="urn:microsoft.com/office/officeart/2005/8/layout/hProcess3"/>
    <dgm:cxn modelId="{067FE242-BDD2-41E3-83A8-4D62D9AD1B8F}" type="presParOf" srcId="{CE0F4409-8355-4BC3-AB1C-E8A07E7321D1}" destId="{266796F6-974C-4440-9C36-D7CCD0BFBA73}" srcOrd="3" destOrd="0" presId="urn:microsoft.com/office/officeart/2005/8/layout/hProcess3"/>
    <dgm:cxn modelId="{61EE6C16-5272-4C4B-831D-3A9FBE01AFCA}" type="presParOf" srcId="{942FE260-05AE-4C57-AF50-E85017EE65AA}" destId="{FD163BA6-4188-4E45-96F0-AA5D57BD9DC2}" srcOrd="2" destOrd="0" presId="urn:microsoft.com/office/officeart/2005/8/layout/hProcess3"/>
    <dgm:cxn modelId="{BB6E4E97-994F-4CC9-BF9B-0755675B9D73}" type="presParOf" srcId="{942FE260-05AE-4C57-AF50-E85017EE65AA}" destId="{C790D560-DB95-46E8-B6C6-C0673A340C11}" srcOrd="3" destOrd="0" presId="urn:microsoft.com/office/officeart/2005/8/layout/hProcess3"/>
    <dgm:cxn modelId="{48F91547-4522-4A43-8832-5842AB21BC93}" type="presParOf" srcId="{942FE260-05AE-4C57-AF50-E85017EE65AA}" destId="{A3D6DC2B-8509-4931-93E4-5B00CE0FCCF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481480" cy="4734992"/>
        <a:chOff x="0" y="0"/>
        <a:chExt cx="10481480" cy="4734992"/>
      </a:xfrm>
    </dsp:grpSpPr>
    <dsp:sp modelId="{6596E6A8-D7F1-4A69-9350-0D59A47625A3}">
      <dsp:nvSpPr>
        <dsp:cNvPr id="3" name="Isosceles Triangle 2"/>
        <dsp:cNvSpPr/>
      </dsp:nvSpPr>
      <dsp:spPr bwMode="white">
        <a:xfrm>
          <a:off x="0" y="0"/>
          <a:ext cx="4734992" cy="4734992"/>
        </a:xfrm>
        <a:prstGeom prst="triangl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4734992" cy="4734992"/>
      </dsp:txXfrm>
    </dsp:sp>
    <dsp:sp modelId="{62C6B602-0A2F-42EC-9140-B70B60810B20}">
      <dsp:nvSpPr>
        <dsp:cNvPr id="4" name="Rounded Rectangle 3"/>
        <dsp:cNvSpPr/>
      </dsp:nvSpPr>
      <dsp:spPr bwMode="white">
        <a:xfrm>
          <a:off x="-53517" y="194279"/>
          <a:ext cx="10534997" cy="436841"/>
        </a:xfrm>
        <a:prstGeom prst="roundRect">
          <a:avLst/>
        </a:prstGeom>
      </dsp:spPr>
      <dsp:style>
        <a:lnRef idx="2">
          <a:schemeClr val="accent2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baseline="0" dirty="0" smtClean="0">
              <a:solidFill>
                <a:srgbClr val="002060"/>
              </a:solidFill>
              <a:latin typeface="+mn-lt"/>
            </a:rPr>
            <a:t>Προβλήματα: Έλλειψη προϊόντων, ελλιπής ενημέρωση πολιτών </a:t>
          </a:r>
          <a:endParaRPr lang="el-GR" sz="2400" dirty="0">
            <a:solidFill>
              <a:srgbClr val="002060"/>
            </a:solidFill>
            <a:latin typeface="+mn-lt"/>
          </a:endParaRPr>
        </a:p>
      </dsp:txBody>
      <dsp:txXfrm>
        <a:off x="-53517" y="194279"/>
        <a:ext cx="10534997" cy="436841"/>
      </dsp:txXfrm>
    </dsp:sp>
    <dsp:sp modelId="{1D171A5D-2EF2-48F3-9898-18DEF151D550}">
      <dsp:nvSpPr>
        <dsp:cNvPr id="5" name="Rounded Rectangle 4"/>
        <dsp:cNvSpPr/>
      </dsp:nvSpPr>
      <dsp:spPr bwMode="white">
        <a:xfrm>
          <a:off x="259010" y="788497"/>
          <a:ext cx="9724196" cy="436841"/>
        </a:xfrm>
        <a:prstGeom prst="roundRect">
          <a:avLst/>
        </a:prstGeom>
      </dsp:spPr>
      <dsp:style>
        <a:lnRef idx="2">
          <a:schemeClr val="accent2">
            <a:hueOff val="-2749999"/>
            <a:satOff val="-3202"/>
            <a:lumOff val="915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baseline="0" dirty="0" smtClean="0">
              <a:solidFill>
                <a:srgbClr val="002060"/>
              </a:solidFill>
            </a:rPr>
            <a:t>Νέες Ανάγκες: Ζήτηση για υγειονομική και </a:t>
          </a:r>
          <a:r>
            <a:rPr lang="el-GR" sz="2400" b="1" i="0" baseline="0" smtClean="0">
              <a:solidFill>
                <a:srgbClr val="002060"/>
              </a:solidFill>
            </a:rPr>
            <a:t>ψυχολογική υποστήριξη </a:t>
          </a:r>
          <a:endParaRPr lang="el-GR" sz="2400" dirty="0">
            <a:solidFill>
              <a:srgbClr val="002060"/>
            </a:solidFill>
          </a:endParaRPr>
        </a:p>
      </dsp:txBody>
      <dsp:txXfrm>
        <a:off x="259010" y="788497"/>
        <a:ext cx="9724196" cy="436841"/>
      </dsp:txXfrm>
    </dsp:sp>
    <dsp:sp modelId="{A9DEE448-2270-4C41-8159-EECEA888599A}">
      <dsp:nvSpPr>
        <dsp:cNvPr id="6" name="Rounded Rectangle 5"/>
        <dsp:cNvSpPr/>
      </dsp:nvSpPr>
      <dsp:spPr bwMode="white">
        <a:xfrm>
          <a:off x="723103" y="1299422"/>
          <a:ext cx="9253363" cy="436841"/>
        </a:xfrm>
        <a:prstGeom prst="roundRect">
          <a:avLst/>
        </a:prstGeom>
      </dsp:spPr>
      <dsp:style>
        <a:lnRef idx="2">
          <a:schemeClr val="accent2">
            <a:hueOff val="-5499999"/>
            <a:satOff val="-6404"/>
            <a:lumOff val="183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baseline="0" dirty="0" smtClean="0">
              <a:solidFill>
                <a:srgbClr val="002060"/>
              </a:solidFill>
            </a:rPr>
            <a:t>Προτάσεις Βελτίωσης: </a:t>
          </a:r>
          <a:endParaRPr lang="el-GR" sz="2400" dirty="0">
            <a:solidFill>
              <a:srgbClr val="002060"/>
            </a:solidFill>
          </a:endParaRPr>
        </a:p>
      </dsp:txBody>
      <dsp:txXfrm>
        <a:off x="723103" y="1299422"/>
        <a:ext cx="9253363" cy="436841"/>
      </dsp:txXfrm>
    </dsp:sp>
    <dsp:sp modelId="{7E1EC79E-ABEF-466E-B5BA-4264C5860749}">
      <dsp:nvSpPr>
        <dsp:cNvPr id="7" name="Rounded Rectangle 6"/>
        <dsp:cNvSpPr/>
      </dsp:nvSpPr>
      <dsp:spPr bwMode="white">
        <a:xfrm>
          <a:off x="1372723" y="1793843"/>
          <a:ext cx="7545276" cy="436841"/>
        </a:xfrm>
        <a:prstGeom prst="roundRect">
          <a:avLst/>
        </a:prstGeom>
      </dsp:spPr>
      <dsp:style>
        <a:lnRef idx="2">
          <a:schemeClr val="accent2">
            <a:hueOff val="-8250000"/>
            <a:satOff val="-9607"/>
            <a:lumOff val="2745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i="0" baseline="0" dirty="0" smtClean="0">
              <a:solidFill>
                <a:srgbClr val="002060"/>
              </a:solidFill>
            </a:rPr>
            <a:t>1. Αύξηση προϊόντων</a:t>
          </a:r>
          <a:r>
            <a:rPr lang="el-GR" sz="2000" b="1" i="0" baseline="0" dirty="0" smtClean="0">
              <a:solidFill>
                <a:schemeClr val="dk1"/>
              </a:solidFill>
            </a:rPr>
            <a:t> </a:t>
          </a:r>
          <a:endParaRPr lang="el-GR" sz="2000" dirty="0">
            <a:solidFill>
              <a:schemeClr val="dk1"/>
            </a:solidFill>
          </a:endParaRPr>
        </a:p>
      </dsp:txBody>
      <dsp:txXfrm>
        <a:off x="1372723" y="1793843"/>
        <a:ext cx="7545276" cy="436841"/>
      </dsp:txXfrm>
    </dsp:sp>
    <dsp:sp modelId="{B5E88FE5-22AF-4100-BC0B-E32C98E03FF2}">
      <dsp:nvSpPr>
        <dsp:cNvPr id="8" name="Rounded Rectangle 7"/>
        <dsp:cNvSpPr/>
      </dsp:nvSpPr>
      <dsp:spPr bwMode="white">
        <a:xfrm>
          <a:off x="1800560" y="2321272"/>
          <a:ext cx="6885161" cy="436841"/>
        </a:xfrm>
        <a:prstGeom prst="roundRect">
          <a:avLst/>
        </a:prstGeom>
      </dsp:spPr>
      <dsp:style>
        <a:lnRef idx="2">
          <a:schemeClr val="accent2">
            <a:hueOff val="-10999999"/>
            <a:satOff val="-12809"/>
            <a:lumOff val="366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i="0" baseline="0" dirty="0" smtClean="0">
              <a:solidFill>
                <a:srgbClr val="002060"/>
              </a:solidFill>
            </a:rPr>
            <a:t>2. Καλύτερη ενημέρωση </a:t>
          </a:r>
          <a:endParaRPr lang="el-GR" sz="2000" dirty="0">
            <a:solidFill>
              <a:srgbClr val="002060"/>
            </a:solidFill>
          </a:endParaRPr>
        </a:p>
      </dsp:txBody>
      <dsp:txXfrm>
        <a:off x="1800560" y="2321272"/>
        <a:ext cx="6885161" cy="436841"/>
      </dsp:txXfrm>
    </dsp:sp>
    <dsp:sp modelId="{D6213A77-5A55-4FAD-AAE0-3196440DDA4F}">
      <dsp:nvSpPr>
        <dsp:cNvPr id="9" name="Rounded Rectangle 8"/>
        <dsp:cNvSpPr/>
      </dsp:nvSpPr>
      <dsp:spPr bwMode="white">
        <a:xfrm>
          <a:off x="2249849" y="2849880"/>
          <a:ext cx="6138562" cy="483968"/>
        </a:xfrm>
        <a:prstGeom prst="roundRect">
          <a:avLst/>
        </a:prstGeom>
      </dsp:spPr>
      <dsp:style>
        <a:lnRef idx="2">
          <a:schemeClr val="accent2">
            <a:hueOff val="-13750000"/>
            <a:satOff val="-16012"/>
            <a:lumOff val="4575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i="0" baseline="0" dirty="0" smtClean="0">
              <a:solidFill>
                <a:srgbClr val="002060"/>
              </a:solidFill>
            </a:rPr>
            <a:t>3. Ενίσχυση υπηρεσιών (υγεία, </a:t>
          </a:r>
          <a:r>
            <a:rPr lang="el-GR" sz="2000" b="1" i="0" baseline="0" smtClean="0">
              <a:solidFill>
                <a:srgbClr val="002060"/>
              </a:solidFill>
            </a:rPr>
            <a:t>ψυχολογία) </a:t>
          </a:r>
          <a:endParaRPr lang="el-GR" sz="2000" dirty="0">
            <a:solidFill>
              <a:srgbClr val="002060"/>
            </a:solidFill>
          </a:endParaRPr>
        </a:p>
      </dsp:txBody>
      <dsp:txXfrm>
        <a:off x="2249849" y="2849880"/>
        <a:ext cx="6138562" cy="483968"/>
      </dsp:txXfrm>
    </dsp:sp>
    <dsp:sp modelId="{0F85F16C-D093-4CF9-BFD3-731CA4CE6FFC}">
      <dsp:nvSpPr>
        <dsp:cNvPr id="10" name="Rounded Rectangle 9"/>
        <dsp:cNvSpPr/>
      </dsp:nvSpPr>
      <dsp:spPr bwMode="white">
        <a:xfrm>
          <a:off x="1197153" y="3447924"/>
          <a:ext cx="8137034" cy="737584"/>
        </a:xfrm>
        <a:prstGeom prst="roundRect">
          <a:avLst/>
        </a:prstGeom>
      </dsp:spPr>
      <dsp:style>
        <a:lnRef idx="2">
          <a:schemeClr val="accent2">
            <a:hueOff val="-16500000"/>
            <a:satOff val="-19215"/>
            <a:lumOff val="549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i="0" baseline="0" dirty="0" smtClean="0">
              <a:solidFill>
                <a:srgbClr val="002060"/>
              </a:solidFill>
            </a:rPr>
            <a:t>Συμπέρασμα: Πολύτιμο εργαλείο κοινωνικής πολιτικής, με περιθώρια ενίσχυσης για μεγαλύτερο αντίκτυπο</a:t>
          </a:r>
          <a:endParaRPr lang="el-GR" sz="2000" dirty="0">
            <a:solidFill>
              <a:srgbClr val="002060"/>
            </a:solidFill>
          </a:endParaRPr>
        </a:p>
      </dsp:txBody>
      <dsp:txXfrm>
        <a:off x="1197153" y="3447924"/>
        <a:ext cx="8137034" cy="737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060701" cy="1833808"/>
        <a:chOff x="0" y="0"/>
        <a:chExt cx="10060701" cy="1833808"/>
      </a:xfrm>
    </dsp:grpSpPr>
    <dsp:sp modelId="{A3D6DC2B-8509-4931-93E4-5B00CE0FCCF5}">
      <dsp:nvSpPr>
        <dsp:cNvPr id="4" name="Right Arrow 3"/>
        <dsp:cNvSpPr/>
      </dsp:nvSpPr>
      <dsp:spPr bwMode="white">
        <a:xfrm>
          <a:off x="0" y="0"/>
          <a:ext cx="10060701" cy="1833808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10060701" cy="1833808"/>
      </dsp:txXfrm>
    </dsp:sp>
    <dsp:sp modelId="{CE9AC975-5635-4F9C-8BAB-D95E68B246BB}">
      <dsp:nvSpPr>
        <dsp:cNvPr id="3" name="Rectangle 2"/>
        <dsp:cNvSpPr/>
      </dsp:nvSpPr>
      <dsp:spPr bwMode="white">
        <a:xfrm>
          <a:off x="629832" y="458452"/>
          <a:ext cx="8797393" cy="91690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243840" rIns="0" bIns="3048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dirty="0" smtClean="0">
              <a:solidFill>
                <a:srgbClr val="002060"/>
              </a:solidFill>
              <a:latin typeface="+mn-lt"/>
            </a:rPr>
            <a:t>Δομές παροχής έτοιμου φαγητού σε ωφελούμενους  που αντιμετωπίζουν οικονομικές ή κοινωνικές δυσκολίες</a:t>
          </a:r>
          <a:endParaRPr lang="el-GR" sz="2400" b="1" dirty="0">
            <a:solidFill>
              <a:srgbClr val="002060"/>
            </a:solidFill>
            <a:latin typeface="+mn-lt"/>
          </a:endParaRPr>
        </a:p>
      </dsp:txBody>
      <dsp:txXfrm>
        <a:off x="629832" y="458452"/>
        <a:ext cx="8797393" cy="916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694" cy="512304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4677" y="0"/>
            <a:ext cx="3077694" cy="512304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r">
              <a:defRPr sz="1300"/>
            </a:lvl1pPr>
          </a:lstStyle>
          <a:p>
            <a:fld id="{8450B8FC-714E-48A2-8E44-56D25F758704}" type="datetimeFigureOut">
              <a:rPr lang="de-DE" smtClean="0"/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2309"/>
            <a:ext cx="3077694" cy="512304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4677" y="9722309"/>
            <a:ext cx="3077694" cy="512304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r">
              <a:defRPr sz="1300"/>
            </a:lvl1pPr>
          </a:lstStyle>
          <a:p>
            <a:fld id="{37EA0638-1204-433B-84FC-523B5B170F5E}" type="slidenum">
              <a:rPr lang="de-DE" smtClean="0"/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r">
              <a:defRPr sz="1300"/>
            </a:lvl1pPr>
          </a:lstStyle>
          <a:p>
            <a:fld id="{569C9874-DE1E-48CB-A603-4C70CD126593}" type="datetimeFigureOut">
              <a:rPr lang="de-DE" smtClean="0"/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7" tIns="47764" rIns="95527" bIns="4776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5527" tIns="47764" rIns="95527" bIns="4776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  <a:endParaRPr lang="de-DE" smtClean="0"/>
          </a:p>
          <a:p>
            <a:pPr lvl="1"/>
            <a:r>
              <a:rPr lang="de-DE" smtClean="0"/>
              <a:t>Zweite Ebene</a:t>
            </a:r>
            <a:endParaRPr lang="de-DE" smtClean="0"/>
          </a:p>
          <a:p>
            <a:pPr lvl="2"/>
            <a:r>
              <a:rPr lang="de-DE" smtClean="0"/>
              <a:t>Dritte Ebene</a:t>
            </a:r>
            <a:endParaRPr lang="de-DE" smtClean="0"/>
          </a:p>
          <a:p>
            <a:pPr lvl="3"/>
            <a:r>
              <a:rPr lang="de-DE" smtClean="0"/>
              <a:t>Vierte Ebene</a:t>
            </a:r>
            <a:endParaRPr lang="de-DE" smtClean="0"/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r">
              <a:defRPr sz="1300"/>
            </a:lvl1pPr>
          </a:lstStyle>
          <a:p>
            <a:fld id="{C14CEB38-DA38-4F43-AFB8-94FE45CA5866}" type="slidenum">
              <a:rPr lang="de-DE" smtClean="0"/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993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513" tIns="47756" rIns="95513" bIns="47756" anchor="b"/>
          <a:lstStyle/>
          <a:p>
            <a:pPr algn="r"/>
            <a:fld id="{F57D06E3-AE3D-498F-94DB-DD6B1B9AA1BA}" type="slidenum">
              <a:rPr lang="en-US" sz="1300" noProof="1" smtClean="0"/>
            </a:fld>
            <a:endParaRPr lang="en-US" sz="13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7282" y="9726437"/>
            <a:ext cx="3076782" cy="508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9047" tIns="49528" rIns="99047" bIns="49528" anchor="b"/>
          <a:lstStyle/>
          <a:p>
            <a:pPr algn="r" defTabSz="989965"/>
            <a:fld id="{4325F0E8-AEB7-4879-A06E-A5A28001E07F}" type="slidenum">
              <a:rPr lang="en-US" sz="1400" smtClean="0"/>
            </a:fld>
            <a:endParaRPr lang="en-US" sz="14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10" y="4861443"/>
            <a:ext cx="5209647" cy="4605576"/>
          </a:xfrm>
          <a:noFill/>
        </p:spPr>
        <p:txBody>
          <a:bodyPr lIns="99047" tIns="49528" rIns="99047" bIns="49528"/>
          <a:lstStyle/>
          <a:p>
            <a:pPr eaLnBrk="1" hangingPunct="1"/>
            <a:endParaRPr lang="en-US" noProof="1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 userDrawn="1"/>
        </p:nvGrpSpPr>
        <p:grpSpPr>
          <a:xfrm>
            <a:off x="5096180" y="-364099"/>
            <a:ext cx="7116058" cy="5747957"/>
            <a:chOff x="5096181" y="-364099"/>
            <a:chExt cx="7116058" cy="5747957"/>
          </a:xfrm>
        </p:grpSpPr>
        <p:grpSp>
          <p:nvGrpSpPr>
            <p:cNvPr id="15" name="Gruppieren 14"/>
            <p:cNvGrpSpPr/>
            <p:nvPr userDrawn="1"/>
          </p:nvGrpSpPr>
          <p:grpSpPr>
            <a:xfrm>
              <a:off x="7412564" y="0"/>
              <a:ext cx="4799675" cy="5383858"/>
              <a:chOff x="7412564" y="0"/>
              <a:chExt cx="4799675" cy="5383858"/>
            </a:xfrm>
          </p:grpSpPr>
          <p:sp>
            <p:nvSpPr>
              <p:cNvPr id="154" name="Flussdiagramm: Daten 6"/>
              <p:cNvSpPr/>
              <p:nvPr userDrawn="1"/>
            </p:nvSpPr>
            <p:spPr>
              <a:xfrm rot="18300000" flipV="1">
                <a:off x="11138042" y="4789119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5" name="Rechteck 64"/>
              <p:cNvSpPr/>
              <p:nvPr userDrawn="1"/>
            </p:nvSpPr>
            <p:spPr>
              <a:xfrm>
                <a:off x="7412564" y="0"/>
                <a:ext cx="4323966" cy="5163263"/>
              </a:xfrm>
              <a:custGeom>
                <a:avLst/>
                <a:gdLst/>
                <a:ahLst/>
                <a:cxnLst/>
                <a:rect l="l" t="t" r="r" b="b"/>
                <a:pathLst>
                  <a:path w="4323966" h="5163263">
                    <a:moveTo>
                      <a:pt x="3620052" y="5163123"/>
                    </a:moveTo>
                    <a:lnTo>
                      <a:pt x="3971956" y="5163193"/>
                    </a:lnTo>
                    <a:lnTo>
                      <a:pt x="3620150" y="5163263"/>
                    </a:lnTo>
                    <a:close/>
                    <a:moveTo>
                      <a:pt x="4323914" y="5163049"/>
                    </a:moveTo>
                    <a:lnTo>
                      <a:pt x="4323966" y="5163124"/>
                    </a:lnTo>
                    <a:lnTo>
                      <a:pt x="4323863" y="5163123"/>
                    </a:lnTo>
                    <a:close/>
                    <a:moveTo>
                      <a:pt x="0" y="0"/>
                    </a:moveTo>
                    <a:lnTo>
                      <a:pt x="701793" y="0"/>
                    </a:lnTo>
                    <a:lnTo>
                      <a:pt x="3971956" y="4661361"/>
                    </a:lnTo>
                    <a:lnTo>
                      <a:pt x="3620000" y="516304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71" name="Rechteck 70"/>
              <p:cNvSpPr/>
              <p:nvPr userDrawn="1"/>
            </p:nvSpPr>
            <p:spPr>
              <a:xfrm>
                <a:off x="11032510" y="3481511"/>
                <a:ext cx="1179729" cy="1681751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1">
                    <a:moveTo>
                      <a:pt x="703915" y="1681612"/>
                    </a:moveTo>
                    <a:lnTo>
                      <a:pt x="703816" y="1681751"/>
                    </a:lnTo>
                    <a:lnTo>
                      <a:pt x="352009" y="1681682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2"/>
                    </a:lnTo>
                    <a:close/>
                    <a:moveTo>
                      <a:pt x="1179729" y="0"/>
                    </a:moveTo>
                    <a:lnTo>
                      <a:pt x="1179729" y="1002978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9" name="Gruppieren 8"/>
            <p:cNvGrpSpPr/>
            <p:nvPr userDrawn="1"/>
          </p:nvGrpSpPr>
          <p:grpSpPr>
            <a:xfrm>
              <a:off x="5096181" y="-364099"/>
              <a:ext cx="2182565" cy="2194247"/>
              <a:chOff x="5096181" y="-364099"/>
              <a:chExt cx="2182565" cy="2194247"/>
            </a:xfrm>
          </p:grpSpPr>
          <p:sp>
            <p:nvSpPr>
              <p:cNvPr id="161" name="Flussdiagramm: Daten 6"/>
              <p:cNvSpPr/>
              <p:nvPr userDrawn="1"/>
            </p:nvSpPr>
            <p:spPr>
              <a:xfrm rot="3300000" flipH="1" flipV="1">
                <a:off x="4287921" y="444161"/>
                <a:ext cx="2194247" cy="577727"/>
              </a:xfrm>
              <a:custGeom>
                <a:avLst/>
                <a:gdLst/>
                <a:ahLst/>
                <a:cxnLst/>
                <a:rect l="l" t="t" r="r" b="b"/>
                <a:pathLst>
                  <a:path w="2194247" h="577727">
                    <a:moveTo>
                      <a:pt x="403750" y="1115"/>
                    </a:moveTo>
                    <a:lnTo>
                      <a:pt x="201848" y="289338"/>
                    </a:lnTo>
                    <a:lnTo>
                      <a:pt x="403580" y="1115"/>
                    </a:lnTo>
                    <a:close/>
                    <a:moveTo>
                      <a:pt x="92" y="577727"/>
                    </a:moveTo>
                    <a:lnTo>
                      <a:pt x="0" y="577727"/>
                    </a:lnTo>
                    <a:lnTo>
                      <a:pt x="60" y="577643"/>
                    </a:lnTo>
                    <a:close/>
                    <a:moveTo>
                      <a:pt x="2194247" y="0"/>
                    </a:moveTo>
                    <a:lnTo>
                      <a:pt x="1790844" y="576119"/>
                    </a:lnTo>
                    <a:lnTo>
                      <a:pt x="612925" y="577177"/>
                    </a:lnTo>
                    <a:lnTo>
                      <a:pt x="403841" y="111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2" name="Flussdiagramm: Daten 6"/>
              <p:cNvSpPr/>
              <p:nvPr userDrawn="1"/>
            </p:nvSpPr>
            <p:spPr>
              <a:xfrm rot="18300000" flipV="1">
                <a:off x="5652464" y="109204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" name="Rechteck 58"/>
              <p:cNvSpPr/>
              <p:nvPr userDrawn="1"/>
            </p:nvSpPr>
            <p:spPr>
              <a:xfrm>
                <a:off x="5546932" y="0"/>
                <a:ext cx="1731814" cy="1466188"/>
              </a:xfrm>
              <a:custGeom>
                <a:avLst/>
                <a:gdLst/>
                <a:ahLst/>
                <a:cxnLst/>
                <a:rect l="l" t="t" r="r" b="b"/>
                <a:pathLst>
                  <a:path w="1731814" h="1466188">
                    <a:moveTo>
                      <a:pt x="703915" y="1466049"/>
                    </a:moveTo>
                    <a:lnTo>
                      <a:pt x="703816" y="1466188"/>
                    </a:lnTo>
                    <a:lnTo>
                      <a:pt x="352009" y="1466120"/>
                    </a:lnTo>
                    <a:close/>
                    <a:moveTo>
                      <a:pt x="51" y="1465976"/>
                    </a:moveTo>
                    <a:lnTo>
                      <a:pt x="103" y="1466049"/>
                    </a:lnTo>
                    <a:lnTo>
                      <a:pt x="0" y="1466049"/>
                    </a:lnTo>
                    <a:close/>
                    <a:moveTo>
                      <a:pt x="1028502" y="0"/>
                    </a:moveTo>
                    <a:lnTo>
                      <a:pt x="1731814" y="0"/>
                    </a:lnTo>
                    <a:lnTo>
                      <a:pt x="703966" y="1465976"/>
                    </a:lnTo>
                    <a:lnTo>
                      <a:pt x="352009" y="9642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4" name="Gruppieren 13"/>
            <p:cNvGrpSpPr/>
            <p:nvPr userDrawn="1"/>
          </p:nvGrpSpPr>
          <p:grpSpPr>
            <a:xfrm>
              <a:off x="6940642" y="0"/>
              <a:ext cx="2274153" cy="1470862"/>
              <a:chOff x="6940642" y="0"/>
              <a:chExt cx="2274153" cy="1470862"/>
            </a:xfrm>
          </p:grpSpPr>
          <p:sp>
            <p:nvSpPr>
              <p:cNvPr id="126" name="Flussdiagramm: Daten 6"/>
              <p:cNvSpPr/>
              <p:nvPr userDrawn="1"/>
            </p:nvSpPr>
            <p:spPr>
              <a:xfrm rot="18300000" flipV="1">
                <a:off x="7945440" y="1151680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2" name="Rechteck 61"/>
              <p:cNvSpPr/>
              <p:nvPr userDrawn="1"/>
            </p:nvSpPr>
            <p:spPr>
              <a:xfrm>
                <a:off x="6940642" y="0"/>
                <a:ext cx="1325990" cy="1352474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4">
                    <a:moveTo>
                      <a:pt x="948216" y="1352399"/>
                    </a:moveTo>
                    <a:lnTo>
                      <a:pt x="1137075" y="1352438"/>
                    </a:lnTo>
                    <a:lnTo>
                      <a:pt x="948268" y="1352474"/>
                    </a:lnTo>
                    <a:close/>
                    <a:moveTo>
                      <a:pt x="1325962" y="1352359"/>
                    </a:moveTo>
                    <a:lnTo>
                      <a:pt x="1325990" y="1352400"/>
                    </a:lnTo>
                    <a:lnTo>
                      <a:pt x="1325935" y="1352399"/>
                    </a:lnTo>
                    <a:close/>
                    <a:moveTo>
                      <a:pt x="0" y="0"/>
                    </a:moveTo>
                    <a:lnTo>
                      <a:pt x="377220" y="0"/>
                    </a:lnTo>
                    <a:lnTo>
                      <a:pt x="1137076" y="1083116"/>
                    </a:lnTo>
                    <a:lnTo>
                      <a:pt x="948188" y="135236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3" name="Rechteck 62"/>
              <p:cNvSpPr/>
              <p:nvPr userDrawn="1"/>
            </p:nvSpPr>
            <p:spPr>
              <a:xfrm>
                <a:off x="7888805" y="0"/>
                <a:ext cx="1325990" cy="1352475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5">
                    <a:moveTo>
                      <a:pt x="377774" y="1352400"/>
                    </a:moveTo>
                    <a:lnTo>
                      <a:pt x="377722" y="1352475"/>
                    </a:lnTo>
                    <a:lnTo>
                      <a:pt x="188914" y="1352438"/>
                    </a:lnTo>
                    <a:close/>
                    <a:moveTo>
                      <a:pt x="26" y="1352361"/>
                    </a:moveTo>
                    <a:lnTo>
                      <a:pt x="55" y="1352400"/>
                    </a:lnTo>
                    <a:lnTo>
                      <a:pt x="0" y="1352400"/>
                    </a:lnTo>
                    <a:close/>
                    <a:moveTo>
                      <a:pt x="948771" y="0"/>
                    </a:moveTo>
                    <a:lnTo>
                      <a:pt x="1325990" y="0"/>
                    </a:lnTo>
                    <a:lnTo>
                      <a:pt x="377802" y="1352361"/>
                    </a:lnTo>
                    <a:lnTo>
                      <a:pt x="188914" y="108311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7" name="Gruppieren 16"/>
            <p:cNvGrpSpPr/>
            <p:nvPr userDrawn="1"/>
          </p:nvGrpSpPr>
          <p:grpSpPr>
            <a:xfrm>
              <a:off x="9665525" y="0"/>
              <a:ext cx="2546714" cy="2285187"/>
              <a:chOff x="9665525" y="0"/>
              <a:chExt cx="2546714" cy="2285187"/>
            </a:xfrm>
          </p:grpSpPr>
          <p:sp>
            <p:nvSpPr>
              <p:cNvPr id="134" name="Flussdiagramm: Daten 6"/>
              <p:cNvSpPr/>
              <p:nvPr userDrawn="1"/>
            </p:nvSpPr>
            <p:spPr>
              <a:xfrm rot="18300000" flipV="1">
                <a:off x="11241275" y="1966005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7" name="Rechteck 66"/>
              <p:cNvSpPr/>
              <p:nvPr userDrawn="1"/>
            </p:nvSpPr>
            <p:spPr>
              <a:xfrm>
                <a:off x="9665525" y="0"/>
                <a:ext cx="1896942" cy="2166799"/>
              </a:xfrm>
              <a:custGeom>
                <a:avLst/>
                <a:gdLst/>
                <a:ahLst/>
                <a:cxnLst/>
                <a:rect l="l" t="t" r="r" b="b"/>
                <a:pathLst>
                  <a:path w="1896942" h="2166799">
                    <a:moveTo>
                      <a:pt x="1519167" y="2166724"/>
                    </a:moveTo>
                    <a:lnTo>
                      <a:pt x="1708027" y="2166763"/>
                    </a:lnTo>
                    <a:lnTo>
                      <a:pt x="1519219" y="2166799"/>
                    </a:lnTo>
                    <a:close/>
                    <a:moveTo>
                      <a:pt x="1896914" y="2166684"/>
                    </a:moveTo>
                    <a:lnTo>
                      <a:pt x="1896942" y="2166725"/>
                    </a:lnTo>
                    <a:lnTo>
                      <a:pt x="1896887" y="2166724"/>
                    </a:lnTo>
                    <a:close/>
                    <a:moveTo>
                      <a:pt x="0" y="0"/>
                    </a:moveTo>
                    <a:lnTo>
                      <a:pt x="376883" y="0"/>
                    </a:lnTo>
                    <a:lnTo>
                      <a:pt x="1708027" y="1897441"/>
                    </a:lnTo>
                    <a:lnTo>
                      <a:pt x="1519139" y="2166685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9" name="Rechteck 68"/>
              <p:cNvSpPr/>
              <p:nvPr userDrawn="1"/>
            </p:nvSpPr>
            <p:spPr>
              <a:xfrm>
                <a:off x="11184639" y="701962"/>
                <a:ext cx="1027600" cy="1464838"/>
              </a:xfrm>
              <a:custGeom>
                <a:avLst/>
                <a:gdLst/>
                <a:ahLst/>
                <a:cxnLst/>
                <a:rect l="l" t="t" r="r" b="b"/>
                <a:pathLst>
                  <a:path w="1027600" h="1464838">
                    <a:moveTo>
                      <a:pt x="377775" y="1464763"/>
                    </a:moveTo>
                    <a:lnTo>
                      <a:pt x="377723" y="1464838"/>
                    </a:lnTo>
                    <a:lnTo>
                      <a:pt x="188914" y="1464801"/>
                    </a:lnTo>
                    <a:close/>
                    <a:moveTo>
                      <a:pt x="27" y="1464723"/>
                    </a:moveTo>
                    <a:lnTo>
                      <a:pt x="55" y="1464763"/>
                    </a:lnTo>
                    <a:lnTo>
                      <a:pt x="0" y="1464763"/>
                    </a:lnTo>
                    <a:close/>
                    <a:moveTo>
                      <a:pt x="1027600" y="0"/>
                    </a:moveTo>
                    <a:lnTo>
                      <a:pt x="1027600" y="537945"/>
                    </a:lnTo>
                    <a:lnTo>
                      <a:pt x="377803" y="1464724"/>
                    </a:lnTo>
                    <a:lnTo>
                      <a:pt x="188915" y="11954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6" name="Gruppieren 15"/>
            <p:cNvGrpSpPr/>
            <p:nvPr userDrawn="1"/>
          </p:nvGrpSpPr>
          <p:grpSpPr>
            <a:xfrm>
              <a:off x="8669764" y="0"/>
              <a:ext cx="3542475" cy="3590769"/>
              <a:chOff x="8669764" y="0"/>
              <a:chExt cx="3542475" cy="3590769"/>
            </a:xfrm>
          </p:grpSpPr>
          <p:sp>
            <p:nvSpPr>
              <p:cNvPr id="158" name="Flussdiagramm: Daten 6"/>
              <p:cNvSpPr/>
              <p:nvPr userDrawn="1"/>
            </p:nvSpPr>
            <p:spPr>
              <a:xfrm rot="18300000" flipV="1">
                <a:off x="11138042" y="2996030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6" name="Rechteck 65"/>
              <p:cNvSpPr/>
              <p:nvPr userDrawn="1"/>
            </p:nvSpPr>
            <p:spPr>
              <a:xfrm>
                <a:off x="8669764" y="0"/>
                <a:ext cx="3066766" cy="3370173"/>
              </a:xfrm>
              <a:custGeom>
                <a:avLst/>
                <a:gdLst/>
                <a:ahLst/>
                <a:cxnLst/>
                <a:rect l="l" t="t" r="r" b="b"/>
                <a:pathLst>
                  <a:path w="3066766" h="3370173">
                    <a:moveTo>
                      <a:pt x="2362852" y="3370034"/>
                    </a:moveTo>
                    <a:lnTo>
                      <a:pt x="2714756" y="3370104"/>
                    </a:lnTo>
                    <a:lnTo>
                      <a:pt x="2362950" y="3370173"/>
                    </a:lnTo>
                    <a:close/>
                    <a:moveTo>
                      <a:pt x="3066714" y="3369960"/>
                    </a:moveTo>
                    <a:lnTo>
                      <a:pt x="3066766" y="3370034"/>
                    </a:lnTo>
                    <a:lnTo>
                      <a:pt x="3066663" y="3370034"/>
                    </a:lnTo>
                    <a:close/>
                    <a:moveTo>
                      <a:pt x="0" y="0"/>
                    </a:moveTo>
                    <a:lnTo>
                      <a:pt x="702529" y="0"/>
                    </a:lnTo>
                    <a:lnTo>
                      <a:pt x="2714756" y="2868272"/>
                    </a:lnTo>
                    <a:lnTo>
                      <a:pt x="2362800" y="33699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70" name="Rechteck 69"/>
              <p:cNvSpPr/>
              <p:nvPr userDrawn="1"/>
            </p:nvSpPr>
            <p:spPr>
              <a:xfrm>
                <a:off x="11032510" y="1688422"/>
                <a:ext cx="1179729" cy="1681750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0">
                    <a:moveTo>
                      <a:pt x="703915" y="1681611"/>
                    </a:moveTo>
                    <a:lnTo>
                      <a:pt x="703816" y="1681750"/>
                    </a:lnTo>
                    <a:lnTo>
                      <a:pt x="352009" y="1681681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1"/>
                    </a:lnTo>
                    <a:close/>
                    <a:moveTo>
                      <a:pt x="1179729" y="0"/>
                    </a:moveTo>
                    <a:lnTo>
                      <a:pt x="1179729" y="1002977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3" name="Gruppieren 12"/>
            <p:cNvGrpSpPr/>
            <p:nvPr userDrawn="1"/>
          </p:nvGrpSpPr>
          <p:grpSpPr>
            <a:xfrm>
              <a:off x="6077931" y="0"/>
              <a:ext cx="4126388" cy="2661475"/>
              <a:chOff x="6077931" y="0"/>
              <a:chExt cx="4126388" cy="2661475"/>
            </a:xfrm>
          </p:grpSpPr>
          <p:sp>
            <p:nvSpPr>
              <p:cNvPr id="166" name="Flussdiagramm: Daten 6"/>
              <p:cNvSpPr/>
              <p:nvPr userDrawn="1"/>
            </p:nvSpPr>
            <p:spPr>
              <a:xfrm rot="18300000" flipV="1">
                <a:off x="7894647" y="206673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" name="Rechteck 59"/>
              <p:cNvSpPr/>
              <p:nvPr userDrawn="1"/>
            </p:nvSpPr>
            <p:spPr>
              <a:xfrm>
                <a:off x="6077931" y="0"/>
                <a:ext cx="2415205" cy="2440879"/>
              </a:xfrm>
              <a:custGeom>
                <a:avLst/>
                <a:gdLst/>
                <a:ahLst/>
                <a:cxnLst/>
                <a:rect l="l" t="t" r="r" b="b"/>
                <a:pathLst>
                  <a:path w="2415205" h="2440879">
                    <a:moveTo>
                      <a:pt x="1711291" y="2440740"/>
                    </a:moveTo>
                    <a:lnTo>
                      <a:pt x="2063195" y="2440810"/>
                    </a:lnTo>
                    <a:lnTo>
                      <a:pt x="1711388" y="2440879"/>
                    </a:lnTo>
                    <a:close/>
                    <a:moveTo>
                      <a:pt x="2415153" y="2440666"/>
                    </a:moveTo>
                    <a:lnTo>
                      <a:pt x="2415205" y="2440740"/>
                    </a:lnTo>
                    <a:lnTo>
                      <a:pt x="2415102" y="2440740"/>
                    </a:lnTo>
                    <a:close/>
                    <a:moveTo>
                      <a:pt x="0" y="0"/>
                    </a:moveTo>
                    <a:lnTo>
                      <a:pt x="702911" y="0"/>
                    </a:lnTo>
                    <a:lnTo>
                      <a:pt x="2063195" y="1938978"/>
                    </a:lnTo>
                    <a:lnTo>
                      <a:pt x="1711238" y="244066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1" name="Rechteck 60"/>
              <p:cNvSpPr/>
              <p:nvPr userDrawn="1"/>
            </p:nvSpPr>
            <p:spPr>
              <a:xfrm>
                <a:off x="7789115" y="0"/>
                <a:ext cx="2415204" cy="2440878"/>
              </a:xfrm>
              <a:custGeom>
                <a:avLst/>
                <a:gdLst/>
                <a:ahLst/>
                <a:cxnLst/>
                <a:rect l="l" t="t" r="r" b="b"/>
                <a:pathLst>
                  <a:path w="2415204" h="2440878">
                    <a:moveTo>
                      <a:pt x="703915" y="2440739"/>
                    </a:moveTo>
                    <a:lnTo>
                      <a:pt x="703816" y="2440878"/>
                    </a:lnTo>
                    <a:lnTo>
                      <a:pt x="352009" y="2440809"/>
                    </a:lnTo>
                    <a:close/>
                    <a:moveTo>
                      <a:pt x="51" y="2440666"/>
                    </a:moveTo>
                    <a:lnTo>
                      <a:pt x="103" y="2440739"/>
                    </a:lnTo>
                    <a:lnTo>
                      <a:pt x="0" y="2440739"/>
                    </a:lnTo>
                    <a:close/>
                    <a:moveTo>
                      <a:pt x="1712292" y="0"/>
                    </a:moveTo>
                    <a:lnTo>
                      <a:pt x="2415204" y="0"/>
                    </a:lnTo>
                    <a:lnTo>
                      <a:pt x="703966" y="2440666"/>
                    </a:lnTo>
                    <a:lnTo>
                      <a:pt x="352009" y="193897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8" name="Gruppieren 17"/>
            <p:cNvGrpSpPr/>
            <p:nvPr userDrawn="1"/>
          </p:nvGrpSpPr>
          <p:grpSpPr>
            <a:xfrm>
              <a:off x="7411824" y="0"/>
              <a:ext cx="3795010" cy="2425160"/>
              <a:chOff x="7411824" y="0"/>
              <a:chExt cx="3795010" cy="2425160"/>
            </a:xfrm>
          </p:grpSpPr>
          <p:sp>
            <p:nvSpPr>
              <p:cNvPr id="170" name="Flussdiagramm: Daten 6"/>
              <p:cNvSpPr/>
              <p:nvPr userDrawn="1"/>
            </p:nvSpPr>
            <p:spPr>
              <a:xfrm rot="18300000" flipV="1">
                <a:off x="9062851" y="1830421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4" name="Rechteck 63"/>
              <p:cNvSpPr/>
              <p:nvPr userDrawn="1"/>
            </p:nvSpPr>
            <p:spPr>
              <a:xfrm>
                <a:off x="7411824" y="0"/>
                <a:ext cx="2249515" cy="2204564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4">
                    <a:moveTo>
                      <a:pt x="1545601" y="2204425"/>
                    </a:moveTo>
                    <a:lnTo>
                      <a:pt x="1897505" y="2204495"/>
                    </a:lnTo>
                    <a:lnTo>
                      <a:pt x="1545698" y="2204564"/>
                    </a:lnTo>
                    <a:close/>
                    <a:moveTo>
                      <a:pt x="2249463" y="2204351"/>
                    </a:moveTo>
                    <a:lnTo>
                      <a:pt x="2249515" y="2204425"/>
                    </a:lnTo>
                    <a:lnTo>
                      <a:pt x="2249412" y="2204425"/>
                    </a:lnTo>
                    <a:close/>
                    <a:moveTo>
                      <a:pt x="0" y="0"/>
                    </a:moveTo>
                    <a:lnTo>
                      <a:pt x="703008" y="0"/>
                    </a:lnTo>
                    <a:lnTo>
                      <a:pt x="1897505" y="1702663"/>
                    </a:lnTo>
                    <a:lnTo>
                      <a:pt x="1545549" y="22043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8" name="Rechteck 67"/>
              <p:cNvSpPr/>
              <p:nvPr userDrawn="1"/>
            </p:nvSpPr>
            <p:spPr>
              <a:xfrm>
                <a:off x="8957319" y="0"/>
                <a:ext cx="2249515" cy="2204563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3">
                    <a:moveTo>
                      <a:pt x="703915" y="2204424"/>
                    </a:moveTo>
                    <a:lnTo>
                      <a:pt x="703817" y="2204563"/>
                    </a:lnTo>
                    <a:lnTo>
                      <a:pt x="352009" y="2204494"/>
                    </a:lnTo>
                    <a:close/>
                    <a:moveTo>
                      <a:pt x="51" y="2204351"/>
                    </a:moveTo>
                    <a:lnTo>
                      <a:pt x="103" y="2204424"/>
                    </a:lnTo>
                    <a:lnTo>
                      <a:pt x="0" y="2204424"/>
                    </a:lnTo>
                    <a:close/>
                    <a:moveTo>
                      <a:pt x="1546507" y="0"/>
                    </a:moveTo>
                    <a:lnTo>
                      <a:pt x="2249515" y="0"/>
                    </a:lnTo>
                    <a:lnTo>
                      <a:pt x="703966" y="2204351"/>
                    </a:lnTo>
                    <a:lnTo>
                      <a:pt x="352009" y="17026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  <p:grpSp>
        <p:nvGrpSpPr>
          <p:cNvPr id="23" name="Gruppieren 22"/>
          <p:cNvGrpSpPr/>
          <p:nvPr userDrawn="1"/>
        </p:nvGrpSpPr>
        <p:grpSpPr>
          <a:xfrm>
            <a:off x="81034" y="5206769"/>
            <a:ext cx="3453610" cy="1898584"/>
            <a:chOff x="81031" y="5206769"/>
            <a:chExt cx="3453611" cy="1898584"/>
          </a:xfrm>
        </p:grpSpPr>
        <p:grpSp>
          <p:nvGrpSpPr>
            <p:cNvPr id="22" name="Gruppieren 21"/>
            <p:cNvGrpSpPr/>
            <p:nvPr userDrawn="1"/>
          </p:nvGrpSpPr>
          <p:grpSpPr>
            <a:xfrm>
              <a:off x="81031" y="5206769"/>
              <a:ext cx="1991801" cy="1736748"/>
              <a:chOff x="81031" y="5206769"/>
              <a:chExt cx="1991801" cy="1736748"/>
            </a:xfrm>
          </p:grpSpPr>
          <p:sp>
            <p:nvSpPr>
              <p:cNvPr id="93" name="Flussdiagramm: Daten 6"/>
              <p:cNvSpPr/>
              <p:nvPr userDrawn="1"/>
            </p:nvSpPr>
            <p:spPr>
              <a:xfrm rot="7500000" flipV="1">
                <a:off x="-472446" y="5760246"/>
                <a:ext cx="1736748" cy="629794"/>
              </a:xfrm>
              <a:custGeom>
                <a:avLst/>
                <a:gdLst>
                  <a:gd name="connsiteX0" fmla="*/ 4875386 w 7920475"/>
                  <a:gd name="connsiteY0" fmla="*/ 1896 h 634035"/>
                  <a:gd name="connsiteX1" fmla="*/ 7498123 w 7920475"/>
                  <a:gd name="connsiteY1" fmla="*/ 627301 h 634035"/>
                  <a:gd name="connsiteX2" fmla="*/ 7920475 w 7920475"/>
                  <a:gd name="connsiteY2" fmla="*/ 0 h 634035"/>
                  <a:gd name="connsiteX3" fmla="*/ 4875386 w 7920475"/>
                  <a:gd name="connsiteY3" fmla="*/ 1896 h 634035"/>
                  <a:gd name="connsiteX4" fmla="*/ 440793 w 7920475"/>
                  <a:gd name="connsiteY4" fmla="*/ 4657 h 634035"/>
                  <a:gd name="connsiteX5" fmla="*/ 669010 w 7920475"/>
                  <a:gd name="connsiteY5" fmla="*/ 633434 h 634035"/>
                  <a:gd name="connsiteX6" fmla="*/ 1604583 w 7920475"/>
                  <a:gd name="connsiteY6" fmla="*/ 632594 h 634035"/>
                  <a:gd name="connsiteX7" fmla="*/ 1736748 w 7920475"/>
                  <a:gd name="connsiteY7" fmla="*/ 443842 h 634035"/>
                  <a:gd name="connsiteX8" fmla="*/ 1108933 w 7920475"/>
                  <a:gd name="connsiteY8" fmla="*/ 4241 h 634035"/>
                  <a:gd name="connsiteX9" fmla="*/ 440793 w 7920475"/>
                  <a:gd name="connsiteY9" fmla="*/ 4657 h 634035"/>
                  <a:gd name="connsiteX10" fmla="*/ 0 w 7920475"/>
                  <a:gd name="connsiteY10" fmla="*/ 634035 h 634035"/>
                  <a:gd name="connsiteX11" fmla="*/ 98 w 7920475"/>
                  <a:gd name="connsiteY11" fmla="*/ 634035 h 634035"/>
                  <a:gd name="connsiteX12" fmla="*/ 65 w 7920475"/>
                  <a:gd name="connsiteY12" fmla="*/ 633943 h 634035"/>
                  <a:gd name="connsiteX13" fmla="*/ 0 w 7920475"/>
                  <a:gd name="connsiteY13" fmla="*/ 634035 h 634035"/>
                  <a:gd name="connsiteX14" fmla="*/ 440509 w 7920475"/>
                  <a:gd name="connsiteY14" fmla="*/ 4658 h 634035"/>
                  <a:gd name="connsiteX15" fmla="*/ 220317 w 7920475"/>
                  <a:gd name="connsiteY15" fmla="*/ 319256 h 634035"/>
                  <a:gd name="connsiteX16" fmla="*/ 440695 w 7920475"/>
                  <a:gd name="connsiteY16" fmla="*/ 4657 h 634035"/>
                  <a:gd name="connsiteX17" fmla="*/ 440509 w 7920475"/>
                  <a:gd name="connsiteY17" fmla="*/ 4658 h 634035"/>
                  <a:gd name="connsiteX0-1" fmla="*/ 4875386 w 7920475"/>
                  <a:gd name="connsiteY0-2" fmla="*/ 1896 h 634035"/>
                  <a:gd name="connsiteX1-3" fmla="*/ 7920475 w 7920475"/>
                  <a:gd name="connsiteY1-4" fmla="*/ 0 h 634035"/>
                  <a:gd name="connsiteX2-5" fmla="*/ 4875386 w 7920475"/>
                  <a:gd name="connsiteY2-6" fmla="*/ 1896 h 634035"/>
                  <a:gd name="connsiteX3-7" fmla="*/ 440793 w 7920475"/>
                  <a:gd name="connsiteY3-8" fmla="*/ 4657 h 634035"/>
                  <a:gd name="connsiteX4-9" fmla="*/ 669010 w 7920475"/>
                  <a:gd name="connsiteY4-10" fmla="*/ 633434 h 634035"/>
                  <a:gd name="connsiteX5-11" fmla="*/ 1604583 w 7920475"/>
                  <a:gd name="connsiteY5-12" fmla="*/ 632594 h 634035"/>
                  <a:gd name="connsiteX6-13" fmla="*/ 1736748 w 7920475"/>
                  <a:gd name="connsiteY6-14" fmla="*/ 443842 h 634035"/>
                  <a:gd name="connsiteX7-15" fmla="*/ 1108933 w 7920475"/>
                  <a:gd name="connsiteY7-16" fmla="*/ 4241 h 634035"/>
                  <a:gd name="connsiteX8-17" fmla="*/ 440793 w 7920475"/>
                  <a:gd name="connsiteY8-18" fmla="*/ 4657 h 634035"/>
                  <a:gd name="connsiteX9-19" fmla="*/ 0 w 7920475"/>
                  <a:gd name="connsiteY9-20" fmla="*/ 634035 h 634035"/>
                  <a:gd name="connsiteX10-21" fmla="*/ 98 w 7920475"/>
                  <a:gd name="connsiteY10-22" fmla="*/ 634035 h 634035"/>
                  <a:gd name="connsiteX11-23" fmla="*/ 65 w 7920475"/>
                  <a:gd name="connsiteY11-24" fmla="*/ 633943 h 634035"/>
                  <a:gd name="connsiteX12-25" fmla="*/ 0 w 7920475"/>
                  <a:gd name="connsiteY12-26" fmla="*/ 634035 h 634035"/>
                  <a:gd name="connsiteX13-27" fmla="*/ 440509 w 7920475"/>
                  <a:gd name="connsiteY13-28" fmla="*/ 4658 h 634035"/>
                  <a:gd name="connsiteX14-29" fmla="*/ 220317 w 7920475"/>
                  <a:gd name="connsiteY14-30" fmla="*/ 319256 h 634035"/>
                  <a:gd name="connsiteX15-31" fmla="*/ 440695 w 7920475"/>
                  <a:gd name="connsiteY15-32" fmla="*/ 4657 h 634035"/>
                  <a:gd name="connsiteX16-33" fmla="*/ 440509 w 7920475"/>
                  <a:gd name="connsiteY16-34" fmla="*/ 4658 h 634035"/>
                  <a:gd name="connsiteX0-35" fmla="*/ 440793 w 1736748"/>
                  <a:gd name="connsiteY0-36" fmla="*/ 416 h 629794"/>
                  <a:gd name="connsiteX1-37" fmla="*/ 669010 w 1736748"/>
                  <a:gd name="connsiteY1-38" fmla="*/ 629193 h 629794"/>
                  <a:gd name="connsiteX2-39" fmla="*/ 1604583 w 1736748"/>
                  <a:gd name="connsiteY2-40" fmla="*/ 628353 h 629794"/>
                  <a:gd name="connsiteX3-41" fmla="*/ 1736748 w 1736748"/>
                  <a:gd name="connsiteY3-42" fmla="*/ 439601 h 629794"/>
                  <a:gd name="connsiteX4-43" fmla="*/ 1108933 w 1736748"/>
                  <a:gd name="connsiteY4-44" fmla="*/ 0 h 629794"/>
                  <a:gd name="connsiteX5-45" fmla="*/ 440793 w 1736748"/>
                  <a:gd name="connsiteY5-46" fmla="*/ 416 h 629794"/>
                  <a:gd name="connsiteX6-47" fmla="*/ 0 w 1736748"/>
                  <a:gd name="connsiteY6-48" fmla="*/ 629794 h 629794"/>
                  <a:gd name="connsiteX7-49" fmla="*/ 98 w 1736748"/>
                  <a:gd name="connsiteY7-50" fmla="*/ 629794 h 629794"/>
                  <a:gd name="connsiteX8-51" fmla="*/ 65 w 1736748"/>
                  <a:gd name="connsiteY8-52" fmla="*/ 629702 h 629794"/>
                  <a:gd name="connsiteX9-53" fmla="*/ 0 w 1736748"/>
                  <a:gd name="connsiteY9-54" fmla="*/ 629794 h 629794"/>
                  <a:gd name="connsiteX10-55" fmla="*/ 440509 w 1736748"/>
                  <a:gd name="connsiteY10-56" fmla="*/ 417 h 629794"/>
                  <a:gd name="connsiteX11-57" fmla="*/ 220317 w 1736748"/>
                  <a:gd name="connsiteY11-58" fmla="*/ 315015 h 629794"/>
                  <a:gd name="connsiteX12-59" fmla="*/ 440695 w 1736748"/>
                  <a:gd name="connsiteY12-60" fmla="*/ 416 h 629794"/>
                  <a:gd name="connsiteX13-61" fmla="*/ 440509 w 1736748"/>
                  <a:gd name="connsiteY13-62" fmla="*/ 417 h 6297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736748" h="629794">
                    <a:moveTo>
                      <a:pt x="440793" y="416"/>
                    </a:moveTo>
                    <a:lnTo>
                      <a:pt x="669010" y="629193"/>
                    </a:lnTo>
                    <a:lnTo>
                      <a:pt x="1604583" y="628353"/>
                    </a:lnTo>
                    <a:lnTo>
                      <a:pt x="1736748" y="439601"/>
                    </a:lnTo>
                    <a:lnTo>
                      <a:pt x="1108933" y="0"/>
                    </a:lnTo>
                    <a:lnTo>
                      <a:pt x="440793" y="416"/>
                    </a:lnTo>
                    <a:close/>
                    <a:moveTo>
                      <a:pt x="0" y="629794"/>
                    </a:moveTo>
                    <a:lnTo>
                      <a:pt x="98" y="629794"/>
                    </a:lnTo>
                    <a:cubicBezTo>
                      <a:pt x="87" y="629763"/>
                      <a:pt x="76" y="629733"/>
                      <a:pt x="65" y="629702"/>
                    </a:cubicBezTo>
                    <a:lnTo>
                      <a:pt x="0" y="629794"/>
                    </a:lnTo>
                    <a:close/>
                    <a:moveTo>
                      <a:pt x="440509" y="417"/>
                    </a:moveTo>
                    <a:lnTo>
                      <a:pt x="220317" y="315015"/>
                    </a:lnTo>
                    <a:lnTo>
                      <a:pt x="440695" y="416"/>
                    </a:lnTo>
                    <a:lnTo>
                      <a:pt x="440509" y="41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3" name="Flussdiagramm: Daten 6"/>
              <p:cNvSpPr/>
              <p:nvPr userDrawn="1"/>
            </p:nvSpPr>
            <p:spPr>
              <a:xfrm rot="7500000" flipV="1">
                <a:off x="367821" y="5323279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" name="Rechteck 4"/>
              <p:cNvSpPr/>
              <p:nvPr userDrawn="1"/>
            </p:nvSpPr>
            <p:spPr>
              <a:xfrm>
                <a:off x="383512" y="5544278"/>
                <a:ext cx="1689320" cy="1313723"/>
              </a:xfrm>
              <a:custGeom>
                <a:avLst/>
                <a:gdLst/>
                <a:ahLst/>
                <a:cxnLst/>
                <a:rect l="l" t="t" r="r" b="b"/>
                <a:pathLst>
                  <a:path w="1689320" h="1313723">
                    <a:moveTo>
                      <a:pt x="768385" y="233"/>
                    </a:moveTo>
                    <a:lnTo>
                      <a:pt x="1689320" y="1313723"/>
                    </a:lnTo>
                    <a:lnTo>
                      <a:pt x="921532" y="1313723"/>
                    </a:lnTo>
                    <a:lnTo>
                      <a:pt x="384221" y="547829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7" y="233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1" y="76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" name="Gruppieren 19"/>
            <p:cNvGrpSpPr/>
            <p:nvPr userDrawn="1"/>
          </p:nvGrpSpPr>
          <p:grpSpPr>
            <a:xfrm>
              <a:off x="2076330" y="5572847"/>
              <a:ext cx="1458312" cy="1510739"/>
              <a:chOff x="2076330" y="5572847"/>
              <a:chExt cx="1458312" cy="1510739"/>
            </a:xfrm>
          </p:grpSpPr>
          <p:sp>
            <p:nvSpPr>
              <p:cNvPr id="96" name="Flussdiagramm: Daten 6"/>
              <p:cNvSpPr/>
              <p:nvPr userDrawn="1"/>
            </p:nvSpPr>
            <p:spPr>
              <a:xfrm rot="7500000" flipV="1">
                <a:off x="1476091" y="6173086"/>
                <a:ext cx="1510739" cy="310261"/>
              </a:xfrm>
              <a:custGeom>
                <a:avLst/>
                <a:gdLst/>
                <a:ahLst/>
                <a:cxnLst/>
                <a:rect l="l" t="t" r="r" b="b"/>
                <a:pathLst>
                  <a:path w="1510739" h="310261">
                    <a:moveTo>
                      <a:pt x="216732" y="805"/>
                    </a:moveTo>
                    <a:lnTo>
                      <a:pt x="328942" y="309965"/>
                    </a:lnTo>
                    <a:lnTo>
                      <a:pt x="1294306" y="309098"/>
                    </a:lnTo>
                    <a:lnTo>
                      <a:pt x="1510739" y="0"/>
                    </a:lnTo>
                    <a:close/>
                    <a:moveTo>
                      <a:pt x="0" y="310260"/>
                    </a:moveTo>
                    <a:lnTo>
                      <a:pt x="49" y="310261"/>
                    </a:lnTo>
                    <a:lnTo>
                      <a:pt x="33" y="310215"/>
                    </a:lnTo>
                    <a:close/>
                    <a:moveTo>
                      <a:pt x="216592" y="805"/>
                    </a:moveTo>
                    <a:lnTo>
                      <a:pt x="108327" y="155489"/>
                    </a:lnTo>
                    <a:lnTo>
                      <a:pt x="216684" y="80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9" name="Flussdiagramm: Daten 6"/>
              <p:cNvSpPr/>
              <p:nvPr userDrawn="1"/>
            </p:nvSpPr>
            <p:spPr>
              <a:xfrm rot="7500000" flipV="1">
                <a:off x="2406251" y="5689698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" name="Rechteck 3"/>
              <p:cNvSpPr/>
              <p:nvPr userDrawn="1"/>
            </p:nvSpPr>
            <p:spPr>
              <a:xfrm>
                <a:off x="2602883" y="5798360"/>
                <a:ext cx="931759" cy="1059640"/>
              </a:xfrm>
              <a:custGeom>
                <a:avLst/>
                <a:gdLst>
                  <a:gd name="connsiteX0" fmla="*/ 0 w 6868510"/>
                  <a:gd name="connsiteY0" fmla="*/ 1059640 h 6010012"/>
                  <a:gd name="connsiteX1" fmla="*/ 3654987 w 6868510"/>
                  <a:gd name="connsiteY1" fmla="*/ 1059640 h 6010012"/>
                  <a:gd name="connsiteX2" fmla="*/ 5028976 w 6868510"/>
                  <a:gd name="connsiteY2" fmla="*/ 3018153 h 6010012"/>
                  <a:gd name="connsiteX3" fmla="*/ 5400740 w 6868510"/>
                  <a:gd name="connsiteY3" fmla="*/ 3011352 h 6010012"/>
                  <a:gd name="connsiteX4" fmla="*/ 4032326 w 6868510"/>
                  <a:gd name="connsiteY4" fmla="*/ 1059640 h 6010012"/>
                  <a:gd name="connsiteX5" fmla="*/ 6868510 w 6868510"/>
                  <a:gd name="connsiteY5" fmla="*/ 6010012 h 6010012"/>
                  <a:gd name="connsiteX6" fmla="*/ 0 w 6868510"/>
                  <a:gd name="connsiteY6" fmla="*/ 6010012 h 6010012"/>
                  <a:gd name="connsiteX7" fmla="*/ 0 w 6868510"/>
                  <a:gd name="connsiteY7" fmla="*/ 1059640 h 6010012"/>
                  <a:gd name="connsiteX8" fmla="*/ 3289455 w 6868510"/>
                  <a:gd name="connsiteY8" fmla="*/ 114 h 6010012"/>
                  <a:gd name="connsiteX9" fmla="*/ 4032326 w 6868510"/>
                  <a:gd name="connsiteY9" fmla="*/ 1059640 h 6010012"/>
                  <a:gd name="connsiteX10" fmla="*/ 3654987 w 6868510"/>
                  <a:gd name="connsiteY10" fmla="*/ 1059640 h 6010012"/>
                  <a:gd name="connsiteX11" fmla="*/ 3100567 w 6868510"/>
                  <a:gd name="connsiteY11" fmla="*/ 269358 h 6010012"/>
                  <a:gd name="connsiteX12" fmla="*/ 3289455 w 6868510"/>
                  <a:gd name="connsiteY12" fmla="*/ 114 h 6010012"/>
                  <a:gd name="connsiteX13" fmla="*/ 2911652 w 6868510"/>
                  <a:gd name="connsiteY13" fmla="*/ 74 h 6010012"/>
                  <a:gd name="connsiteX14" fmla="*/ 2911707 w 6868510"/>
                  <a:gd name="connsiteY14" fmla="*/ 75 h 6010012"/>
                  <a:gd name="connsiteX15" fmla="*/ 2911680 w 6868510"/>
                  <a:gd name="connsiteY15" fmla="*/ 114 h 6010012"/>
                  <a:gd name="connsiteX16" fmla="*/ 2911652 w 6868510"/>
                  <a:gd name="connsiteY16" fmla="*/ 74 h 6010012"/>
                  <a:gd name="connsiteX17" fmla="*/ 3289375 w 6868510"/>
                  <a:gd name="connsiteY17" fmla="*/ 0 h 6010012"/>
                  <a:gd name="connsiteX18" fmla="*/ 3289427 w 6868510"/>
                  <a:gd name="connsiteY18" fmla="*/ 75 h 6010012"/>
                  <a:gd name="connsiteX19" fmla="*/ 3100567 w 6868510"/>
                  <a:gd name="connsiteY19" fmla="*/ 36 h 6010012"/>
                  <a:gd name="connsiteX20" fmla="*/ 3289375 w 6868510"/>
                  <a:gd name="connsiteY20" fmla="*/ 0 h 6010012"/>
                  <a:gd name="connsiteX0-1" fmla="*/ 0 w 5400740"/>
                  <a:gd name="connsiteY0-2" fmla="*/ 1059640 h 6010012"/>
                  <a:gd name="connsiteX1-3" fmla="*/ 3654987 w 5400740"/>
                  <a:gd name="connsiteY1-4" fmla="*/ 1059640 h 6010012"/>
                  <a:gd name="connsiteX2-5" fmla="*/ 5028976 w 5400740"/>
                  <a:gd name="connsiteY2-6" fmla="*/ 3018153 h 6010012"/>
                  <a:gd name="connsiteX3-7" fmla="*/ 5400740 w 5400740"/>
                  <a:gd name="connsiteY3-8" fmla="*/ 3011352 h 6010012"/>
                  <a:gd name="connsiteX4-9" fmla="*/ 4032326 w 5400740"/>
                  <a:gd name="connsiteY4-10" fmla="*/ 1059640 h 6010012"/>
                  <a:gd name="connsiteX5-11" fmla="*/ 0 w 5400740"/>
                  <a:gd name="connsiteY5-12" fmla="*/ 6010012 h 6010012"/>
                  <a:gd name="connsiteX6-13" fmla="*/ 0 w 5400740"/>
                  <a:gd name="connsiteY6-14" fmla="*/ 1059640 h 6010012"/>
                  <a:gd name="connsiteX7-15" fmla="*/ 3289455 w 5400740"/>
                  <a:gd name="connsiteY7-16" fmla="*/ 114 h 6010012"/>
                  <a:gd name="connsiteX8-17" fmla="*/ 4032326 w 5400740"/>
                  <a:gd name="connsiteY8-18" fmla="*/ 1059640 h 6010012"/>
                  <a:gd name="connsiteX9-19" fmla="*/ 3654987 w 5400740"/>
                  <a:gd name="connsiteY9-20" fmla="*/ 1059640 h 6010012"/>
                  <a:gd name="connsiteX10-21" fmla="*/ 3100567 w 5400740"/>
                  <a:gd name="connsiteY10-22" fmla="*/ 269358 h 6010012"/>
                  <a:gd name="connsiteX11-23" fmla="*/ 3289455 w 5400740"/>
                  <a:gd name="connsiteY11-24" fmla="*/ 114 h 6010012"/>
                  <a:gd name="connsiteX12-25" fmla="*/ 2911652 w 5400740"/>
                  <a:gd name="connsiteY12-26" fmla="*/ 74 h 6010012"/>
                  <a:gd name="connsiteX13-27" fmla="*/ 2911707 w 5400740"/>
                  <a:gd name="connsiteY13-28" fmla="*/ 75 h 6010012"/>
                  <a:gd name="connsiteX14-29" fmla="*/ 2911680 w 5400740"/>
                  <a:gd name="connsiteY14-30" fmla="*/ 114 h 6010012"/>
                  <a:gd name="connsiteX15-31" fmla="*/ 2911652 w 5400740"/>
                  <a:gd name="connsiteY15-32" fmla="*/ 74 h 6010012"/>
                  <a:gd name="connsiteX16-33" fmla="*/ 3289375 w 5400740"/>
                  <a:gd name="connsiteY16-34" fmla="*/ 0 h 6010012"/>
                  <a:gd name="connsiteX17-35" fmla="*/ 3289427 w 5400740"/>
                  <a:gd name="connsiteY17-36" fmla="*/ 75 h 6010012"/>
                  <a:gd name="connsiteX18-37" fmla="*/ 3100567 w 5400740"/>
                  <a:gd name="connsiteY18-38" fmla="*/ 36 h 6010012"/>
                  <a:gd name="connsiteX19-39" fmla="*/ 3289375 w 5400740"/>
                  <a:gd name="connsiteY19-40" fmla="*/ 0 h 6010012"/>
                  <a:gd name="connsiteX0-41" fmla="*/ 47297 w 5448037"/>
                  <a:gd name="connsiteY0-42" fmla="*/ 1059640 h 6199198"/>
                  <a:gd name="connsiteX1-43" fmla="*/ 3702284 w 5448037"/>
                  <a:gd name="connsiteY1-44" fmla="*/ 1059640 h 6199198"/>
                  <a:gd name="connsiteX2-45" fmla="*/ 5076273 w 5448037"/>
                  <a:gd name="connsiteY2-46" fmla="*/ 3018153 h 6199198"/>
                  <a:gd name="connsiteX3-47" fmla="*/ 5448037 w 5448037"/>
                  <a:gd name="connsiteY3-48" fmla="*/ 3011352 h 6199198"/>
                  <a:gd name="connsiteX4-49" fmla="*/ 4079623 w 5448037"/>
                  <a:gd name="connsiteY4-50" fmla="*/ 1059640 h 6199198"/>
                  <a:gd name="connsiteX5-51" fmla="*/ 0 w 5448037"/>
                  <a:gd name="connsiteY5-52" fmla="*/ 6199198 h 6199198"/>
                  <a:gd name="connsiteX6-53" fmla="*/ 47297 w 5448037"/>
                  <a:gd name="connsiteY6-54" fmla="*/ 1059640 h 6199198"/>
                  <a:gd name="connsiteX7-55" fmla="*/ 3336752 w 5448037"/>
                  <a:gd name="connsiteY7-56" fmla="*/ 114 h 6199198"/>
                  <a:gd name="connsiteX8-57" fmla="*/ 4079623 w 5448037"/>
                  <a:gd name="connsiteY8-58" fmla="*/ 1059640 h 6199198"/>
                  <a:gd name="connsiteX9-59" fmla="*/ 3702284 w 5448037"/>
                  <a:gd name="connsiteY9-60" fmla="*/ 1059640 h 6199198"/>
                  <a:gd name="connsiteX10-61" fmla="*/ 3147864 w 5448037"/>
                  <a:gd name="connsiteY10-62" fmla="*/ 269358 h 6199198"/>
                  <a:gd name="connsiteX11-63" fmla="*/ 3336752 w 5448037"/>
                  <a:gd name="connsiteY11-64" fmla="*/ 114 h 6199198"/>
                  <a:gd name="connsiteX12-65" fmla="*/ 2958949 w 5448037"/>
                  <a:gd name="connsiteY12-66" fmla="*/ 74 h 6199198"/>
                  <a:gd name="connsiteX13-67" fmla="*/ 2959004 w 5448037"/>
                  <a:gd name="connsiteY13-68" fmla="*/ 75 h 6199198"/>
                  <a:gd name="connsiteX14-69" fmla="*/ 2958977 w 5448037"/>
                  <a:gd name="connsiteY14-70" fmla="*/ 114 h 6199198"/>
                  <a:gd name="connsiteX15-71" fmla="*/ 2958949 w 5448037"/>
                  <a:gd name="connsiteY15-72" fmla="*/ 74 h 6199198"/>
                  <a:gd name="connsiteX16-73" fmla="*/ 3336672 w 5448037"/>
                  <a:gd name="connsiteY16-74" fmla="*/ 0 h 6199198"/>
                  <a:gd name="connsiteX17-75" fmla="*/ 3336724 w 5448037"/>
                  <a:gd name="connsiteY17-76" fmla="*/ 75 h 6199198"/>
                  <a:gd name="connsiteX18-77" fmla="*/ 3147864 w 5448037"/>
                  <a:gd name="connsiteY18-78" fmla="*/ 36 h 6199198"/>
                  <a:gd name="connsiteX19-79" fmla="*/ 3336672 w 5448037"/>
                  <a:gd name="connsiteY19-80" fmla="*/ 0 h 6199198"/>
                  <a:gd name="connsiteX0-81" fmla="*/ 0 w 5400740"/>
                  <a:gd name="connsiteY0-82" fmla="*/ 1059640 h 3020378"/>
                  <a:gd name="connsiteX1-83" fmla="*/ 3654987 w 5400740"/>
                  <a:gd name="connsiteY1-84" fmla="*/ 1059640 h 3020378"/>
                  <a:gd name="connsiteX2-85" fmla="*/ 5028976 w 5400740"/>
                  <a:gd name="connsiteY2-86" fmla="*/ 3018153 h 3020378"/>
                  <a:gd name="connsiteX3-87" fmla="*/ 5400740 w 5400740"/>
                  <a:gd name="connsiteY3-88" fmla="*/ 3011352 h 3020378"/>
                  <a:gd name="connsiteX4-89" fmla="*/ 4032326 w 5400740"/>
                  <a:gd name="connsiteY4-90" fmla="*/ 1059640 h 3020378"/>
                  <a:gd name="connsiteX5-91" fmla="*/ 0 w 5400740"/>
                  <a:gd name="connsiteY5-92" fmla="*/ 1059640 h 3020378"/>
                  <a:gd name="connsiteX6-93" fmla="*/ 3289455 w 5400740"/>
                  <a:gd name="connsiteY6-94" fmla="*/ 114 h 3020378"/>
                  <a:gd name="connsiteX7-95" fmla="*/ 4032326 w 5400740"/>
                  <a:gd name="connsiteY7-96" fmla="*/ 1059640 h 3020378"/>
                  <a:gd name="connsiteX8-97" fmla="*/ 3654987 w 5400740"/>
                  <a:gd name="connsiteY8-98" fmla="*/ 1059640 h 3020378"/>
                  <a:gd name="connsiteX9-99" fmla="*/ 3100567 w 5400740"/>
                  <a:gd name="connsiteY9-100" fmla="*/ 269358 h 3020378"/>
                  <a:gd name="connsiteX10-101" fmla="*/ 3289455 w 5400740"/>
                  <a:gd name="connsiteY10-102" fmla="*/ 114 h 3020378"/>
                  <a:gd name="connsiteX11-103" fmla="*/ 2911652 w 5400740"/>
                  <a:gd name="connsiteY11-104" fmla="*/ 74 h 3020378"/>
                  <a:gd name="connsiteX12-105" fmla="*/ 2911707 w 5400740"/>
                  <a:gd name="connsiteY12-106" fmla="*/ 75 h 3020378"/>
                  <a:gd name="connsiteX13-107" fmla="*/ 2911680 w 5400740"/>
                  <a:gd name="connsiteY13-108" fmla="*/ 114 h 3020378"/>
                  <a:gd name="connsiteX14-109" fmla="*/ 2911652 w 5400740"/>
                  <a:gd name="connsiteY14-110" fmla="*/ 74 h 3020378"/>
                  <a:gd name="connsiteX15-111" fmla="*/ 3289375 w 5400740"/>
                  <a:gd name="connsiteY15-112" fmla="*/ 0 h 3020378"/>
                  <a:gd name="connsiteX16-113" fmla="*/ 3289427 w 5400740"/>
                  <a:gd name="connsiteY16-114" fmla="*/ 75 h 3020378"/>
                  <a:gd name="connsiteX17-115" fmla="*/ 3100567 w 5400740"/>
                  <a:gd name="connsiteY17-116" fmla="*/ 36 h 3020378"/>
                  <a:gd name="connsiteX18-117" fmla="*/ 3289375 w 5400740"/>
                  <a:gd name="connsiteY18-118" fmla="*/ 0 h 3020378"/>
                  <a:gd name="connsiteX0-119" fmla="*/ 1120674 w 2489088"/>
                  <a:gd name="connsiteY0-120" fmla="*/ 1059640 h 3020378"/>
                  <a:gd name="connsiteX1-121" fmla="*/ 743335 w 2489088"/>
                  <a:gd name="connsiteY1-122" fmla="*/ 1059640 h 3020378"/>
                  <a:gd name="connsiteX2-123" fmla="*/ 2117324 w 2489088"/>
                  <a:gd name="connsiteY2-124" fmla="*/ 3018153 h 3020378"/>
                  <a:gd name="connsiteX3-125" fmla="*/ 2489088 w 2489088"/>
                  <a:gd name="connsiteY3-126" fmla="*/ 3011352 h 3020378"/>
                  <a:gd name="connsiteX4-127" fmla="*/ 1120674 w 2489088"/>
                  <a:gd name="connsiteY4-128" fmla="*/ 1059640 h 3020378"/>
                  <a:gd name="connsiteX5-129" fmla="*/ 377803 w 2489088"/>
                  <a:gd name="connsiteY5-130" fmla="*/ 114 h 3020378"/>
                  <a:gd name="connsiteX6-131" fmla="*/ 1120674 w 2489088"/>
                  <a:gd name="connsiteY6-132" fmla="*/ 1059640 h 3020378"/>
                  <a:gd name="connsiteX7-133" fmla="*/ 743335 w 2489088"/>
                  <a:gd name="connsiteY7-134" fmla="*/ 1059640 h 3020378"/>
                  <a:gd name="connsiteX8-135" fmla="*/ 188915 w 2489088"/>
                  <a:gd name="connsiteY8-136" fmla="*/ 269358 h 3020378"/>
                  <a:gd name="connsiteX9-137" fmla="*/ 377803 w 2489088"/>
                  <a:gd name="connsiteY9-138" fmla="*/ 114 h 3020378"/>
                  <a:gd name="connsiteX10-139" fmla="*/ 0 w 2489088"/>
                  <a:gd name="connsiteY10-140" fmla="*/ 74 h 3020378"/>
                  <a:gd name="connsiteX11-141" fmla="*/ 55 w 2489088"/>
                  <a:gd name="connsiteY11-142" fmla="*/ 75 h 3020378"/>
                  <a:gd name="connsiteX12-143" fmla="*/ 28 w 2489088"/>
                  <a:gd name="connsiteY12-144" fmla="*/ 114 h 3020378"/>
                  <a:gd name="connsiteX13-145" fmla="*/ 0 w 2489088"/>
                  <a:gd name="connsiteY13-146" fmla="*/ 74 h 3020378"/>
                  <a:gd name="connsiteX14-147" fmla="*/ 377723 w 2489088"/>
                  <a:gd name="connsiteY14-148" fmla="*/ 0 h 3020378"/>
                  <a:gd name="connsiteX15-149" fmla="*/ 377775 w 2489088"/>
                  <a:gd name="connsiteY15-150" fmla="*/ 75 h 3020378"/>
                  <a:gd name="connsiteX16-151" fmla="*/ 188915 w 2489088"/>
                  <a:gd name="connsiteY16-152" fmla="*/ 36 h 3020378"/>
                  <a:gd name="connsiteX17-153" fmla="*/ 377723 w 2489088"/>
                  <a:gd name="connsiteY17-154" fmla="*/ 0 h 3020378"/>
                  <a:gd name="connsiteX0-155" fmla="*/ 1120674 w 2489088"/>
                  <a:gd name="connsiteY0-156" fmla="*/ 1059640 h 3011352"/>
                  <a:gd name="connsiteX1-157" fmla="*/ 743335 w 2489088"/>
                  <a:gd name="connsiteY1-158" fmla="*/ 1059640 h 3011352"/>
                  <a:gd name="connsiteX2-159" fmla="*/ 2489088 w 2489088"/>
                  <a:gd name="connsiteY2-160" fmla="*/ 3011352 h 3011352"/>
                  <a:gd name="connsiteX3-161" fmla="*/ 1120674 w 2489088"/>
                  <a:gd name="connsiteY3-162" fmla="*/ 1059640 h 3011352"/>
                  <a:gd name="connsiteX4-163" fmla="*/ 377803 w 2489088"/>
                  <a:gd name="connsiteY4-164" fmla="*/ 114 h 3011352"/>
                  <a:gd name="connsiteX5-165" fmla="*/ 1120674 w 2489088"/>
                  <a:gd name="connsiteY5-166" fmla="*/ 1059640 h 3011352"/>
                  <a:gd name="connsiteX6-167" fmla="*/ 743335 w 2489088"/>
                  <a:gd name="connsiteY6-168" fmla="*/ 1059640 h 3011352"/>
                  <a:gd name="connsiteX7-169" fmla="*/ 188915 w 2489088"/>
                  <a:gd name="connsiteY7-170" fmla="*/ 269358 h 3011352"/>
                  <a:gd name="connsiteX8-171" fmla="*/ 377803 w 2489088"/>
                  <a:gd name="connsiteY8-172" fmla="*/ 114 h 3011352"/>
                  <a:gd name="connsiteX9-173" fmla="*/ 0 w 2489088"/>
                  <a:gd name="connsiteY9-174" fmla="*/ 74 h 3011352"/>
                  <a:gd name="connsiteX10-175" fmla="*/ 55 w 2489088"/>
                  <a:gd name="connsiteY10-176" fmla="*/ 75 h 3011352"/>
                  <a:gd name="connsiteX11-177" fmla="*/ 28 w 2489088"/>
                  <a:gd name="connsiteY11-178" fmla="*/ 114 h 3011352"/>
                  <a:gd name="connsiteX12-179" fmla="*/ 0 w 2489088"/>
                  <a:gd name="connsiteY12-180" fmla="*/ 74 h 3011352"/>
                  <a:gd name="connsiteX13-181" fmla="*/ 377723 w 2489088"/>
                  <a:gd name="connsiteY13-182" fmla="*/ 0 h 3011352"/>
                  <a:gd name="connsiteX14-183" fmla="*/ 377775 w 2489088"/>
                  <a:gd name="connsiteY14-184" fmla="*/ 75 h 3011352"/>
                  <a:gd name="connsiteX15-185" fmla="*/ 188915 w 2489088"/>
                  <a:gd name="connsiteY15-186" fmla="*/ 36 h 3011352"/>
                  <a:gd name="connsiteX16-187" fmla="*/ 377723 w 2489088"/>
                  <a:gd name="connsiteY16-188" fmla="*/ 0 h 3011352"/>
                  <a:gd name="connsiteX0-189" fmla="*/ 1120674 w 1120674"/>
                  <a:gd name="connsiteY0-190" fmla="*/ 1059640 h 1059640"/>
                  <a:gd name="connsiteX1-191" fmla="*/ 743335 w 1120674"/>
                  <a:gd name="connsiteY1-192" fmla="*/ 1059640 h 1059640"/>
                  <a:gd name="connsiteX2-193" fmla="*/ 1120674 w 1120674"/>
                  <a:gd name="connsiteY2-194" fmla="*/ 1059640 h 1059640"/>
                  <a:gd name="connsiteX3-195" fmla="*/ 377803 w 1120674"/>
                  <a:gd name="connsiteY3-196" fmla="*/ 114 h 1059640"/>
                  <a:gd name="connsiteX4-197" fmla="*/ 1120674 w 1120674"/>
                  <a:gd name="connsiteY4-198" fmla="*/ 1059640 h 1059640"/>
                  <a:gd name="connsiteX5-199" fmla="*/ 743335 w 1120674"/>
                  <a:gd name="connsiteY5-200" fmla="*/ 1059640 h 1059640"/>
                  <a:gd name="connsiteX6-201" fmla="*/ 188915 w 1120674"/>
                  <a:gd name="connsiteY6-202" fmla="*/ 269358 h 1059640"/>
                  <a:gd name="connsiteX7-203" fmla="*/ 377803 w 1120674"/>
                  <a:gd name="connsiteY7-204" fmla="*/ 114 h 1059640"/>
                  <a:gd name="connsiteX8-205" fmla="*/ 0 w 1120674"/>
                  <a:gd name="connsiteY8-206" fmla="*/ 74 h 1059640"/>
                  <a:gd name="connsiteX9-207" fmla="*/ 55 w 1120674"/>
                  <a:gd name="connsiteY9-208" fmla="*/ 75 h 1059640"/>
                  <a:gd name="connsiteX10-209" fmla="*/ 28 w 1120674"/>
                  <a:gd name="connsiteY10-210" fmla="*/ 114 h 1059640"/>
                  <a:gd name="connsiteX11-211" fmla="*/ 0 w 1120674"/>
                  <a:gd name="connsiteY11-212" fmla="*/ 74 h 1059640"/>
                  <a:gd name="connsiteX12-213" fmla="*/ 377723 w 1120674"/>
                  <a:gd name="connsiteY12-214" fmla="*/ 0 h 1059640"/>
                  <a:gd name="connsiteX13-215" fmla="*/ 377775 w 1120674"/>
                  <a:gd name="connsiteY13-216" fmla="*/ 75 h 1059640"/>
                  <a:gd name="connsiteX14-217" fmla="*/ 188915 w 1120674"/>
                  <a:gd name="connsiteY14-218" fmla="*/ 36 h 1059640"/>
                  <a:gd name="connsiteX15-219" fmla="*/ 377723 w 1120674"/>
                  <a:gd name="connsiteY15-220" fmla="*/ 0 h 1059640"/>
                  <a:gd name="connsiteX0-221" fmla="*/ 1120674 w 1120674"/>
                  <a:gd name="connsiteY0-222" fmla="*/ 1059640 h 1059640"/>
                  <a:gd name="connsiteX1-223" fmla="*/ 743335 w 1120674"/>
                  <a:gd name="connsiteY1-224" fmla="*/ 1059640 h 1059640"/>
                  <a:gd name="connsiteX2-225" fmla="*/ 1120674 w 1120674"/>
                  <a:gd name="connsiteY2-226" fmla="*/ 1059640 h 1059640"/>
                  <a:gd name="connsiteX3-227" fmla="*/ 377803 w 1120674"/>
                  <a:gd name="connsiteY3-228" fmla="*/ 114 h 1059640"/>
                  <a:gd name="connsiteX4-229" fmla="*/ 1120674 w 1120674"/>
                  <a:gd name="connsiteY4-230" fmla="*/ 1059640 h 1059640"/>
                  <a:gd name="connsiteX5-231" fmla="*/ 743335 w 1120674"/>
                  <a:gd name="connsiteY5-232" fmla="*/ 1059640 h 1059640"/>
                  <a:gd name="connsiteX6-233" fmla="*/ 188915 w 1120674"/>
                  <a:gd name="connsiteY6-234" fmla="*/ 269358 h 1059640"/>
                  <a:gd name="connsiteX7-235" fmla="*/ 377803 w 1120674"/>
                  <a:gd name="connsiteY7-236" fmla="*/ 114 h 1059640"/>
                  <a:gd name="connsiteX8-237" fmla="*/ 0 w 1120674"/>
                  <a:gd name="connsiteY8-238" fmla="*/ 74 h 1059640"/>
                  <a:gd name="connsiteX9-239" fmla="*/ 55 w 1120674"/>
                  <a:gd name="connsiteY9-240" fmla="*/ 75 h 1059640"/>
                  <a:gd name="connsiteX10-241" fmla="*/ 28 w 1120674"/>
                  <a:gd name="connsiteY10-242" fmla="*/ 114 h 1059640"/>
                  <a:gd name="connsiteX11-243" fmla="*/ 0 w 1120674"/>
                  <a:gd name="connsiteY11-244" fmla="*/ 74 h 1059640"/>
                  <a:gd name="connsiteX12-245" fmla="*/ 377723 w 1120674"/>
                  <a:gd name="connsiteY12-246" fmla="*/ 0 h 1059640"/>
                  <a:gd name="connsiteX13-247" fmla="*/ 377775 w 1120674"/>
                  <a:gd name="connsiteY13-248" fmla="*/ 75 h 1059640"/>
                  <a:gd name="connsiteX14-249" fmla="*/ 377723 w 1120674"/>
                  <a:gd name="connsiteY14-250" fmla="*/ 0 h 1059640"/>
                  <a:gd name="connsiteX0-251" fmla="*/ 1120646 w 1120646"/>
                  <a:gd name="connsiteY0-252" fmla="*/ 1059640 h 1059640"/>
                  <a:gd name="connsiteX1-253" fmla="*/ 743307 w 1120646"/>
                  <a:gd name="connsiteY1-254" fmla="*/ 1059640 h 1059640"/>
                  <a:gd name="connsiteX2-255" fmla="*/ 1120646 w 1120646"/>
                  <a:gd name="connsiteY2-256" fmla="*/ 1059640 h 1059640"/>
                  <a:gd name="connsiteX3-257" fmla="*/ 377775 w 1120646"/>
                  <a:gd name="connsiteY3-258" fmla="*/ 114 h 1059640"/>
                  <a:gd name="connsiteX4-259" fmla="*/ 1120646 w 1120646"/>
                  <a:gd name="connsiteY4-260" fmla="*/ 1059640 h 1059640"/>
                  <a:gd name="connsiteX5-261" fmla="*/ 743307 w 1120646"/>
                  <a:gd name="connsiteY5-262" fmla="*/ 1059640 h 1059640"/>
                  <a:gd name="connsiteX6-263" fmla="*/ 188887 w 1120646"/>
                  <a:gd name="connsiteY6-264" fmla="*/ 269358 h 1059640"/>
                  <a:gd name="connsiteX7-265" fmla="*/ 377775 w 1120646"/>
                  <a:gd name="connsiteY7-266" fmla="*/ 114 h 1059640"/>
                  <a:gd name="connsiteX8-267" fmla="*/ 0 w 1120646"/>
                  <a:gd name="connsiteY8-268" fmla="*/ 114 h 1059640"/>
                  <a:gd name="connsiteX9-269" fmla="*/ 27 w 1120646"/>
                  <a:gd name="connsiteY9-270" fmla="*/ 75 h 1059640"/>
                  <a:gd name="connsiteX10-271" fmla="*/ 0 w 1120646"/>
                  <a:gd name="connsiteY10-272" fmla="*/ 114 h 1059640"/>
                  <a:gd name="connsiteX11-273" fmla="*/ 377695 w 1120646"/>
                  <a:gd name="connsiteY11-274" fmla="*/ 0 h 1059640"/>
                  <a:gd name="connsiteX12-275" fmla="*/ 377747 w 1120646"/>
                  <a:gd name="connsiteY12-276" fmla="*/ 75 h 1059640"/>
                  <a:gd name="connsiteX13-277" fmla="*/ 377695 w 1120646"/>
                  <a:gd name="connsiteY13-278" fmla="*/ 0 h 1059640"/>
                  <a:gd name="connsiteX0-279" fmla="*/ 931759 w 931759"/>
                  <a:gd name="connsiteY0-280" fmla="*/ 1059640 h 1059640"/>
                  <a:gd name="connsiteX1-281" fmla="*/ 554420 w 931759"/>
                  <a:gd name="connsiteY1-282" fmla="*/ 1059640 h 1059640"/>
                  <a:gd name="connsiteX2-283" fmla="*/ 931759 w 931759"/>
                  <a:gd name="connsiteY2-284" fmla="*/ 1059640 h 1059640"/>
                  <a:gd name="connsiteX3-285" fmla="*/ 188888 w 931759"/>
                  <a:gd name="connsiteY3-286" fmla="*/ 114 h 1059640"/>
                  <a:gd name="connsiteX4-287" fmla="*/ 931759 w 931759"/>
                  <a:gd name="connsiteY4-288" fmla="*/ 1059640 h 1059640"/>
                  <a:gd name="connsiteX5-289" fmla="*/ 554420 w 931759"/>
                  <a:gd name="connsiteY5-290" fmla="*/ 1059640 h 1059640"/>
                  <a:gd name="connsiteX6-291" fmla="*/ 0 w 931759"/>
                  <a:gd name="connsiteY6-292" fmla="*/ 269358 h 1059640"/>
                  <a:gd name="connsiteX7-293" fmla="*/ 188888 w 931759"/>
                  <a:gd name="connsiteY7-294" fmla="*/ 114 h 1059640"/>
                  <a:gd name="connsiteX8-295" fmla="*/ 188808 w 931759"/>
                  <a:gd name="connsiteY8-296" fmla="*/ 0 h 1059640"/>
                  <a:gd name="connsiteX9-297" fmla="*/ 188860 w 931759"/>
                  <a:gd name="connsiteY9-298" fmla="*/ 75 h 1059640"/>
                  <a:gd name="connsiteX10-299" fmla="*/ 188808 w 931759"/>
                  <a:gd name="connsiteY10-300" fmla="*/ 0 h 10596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31759" h="1059640">
                    <a:moveTo>
                      <a:pt x="931759" y="1059640"/>
                    </a:moveTo>
                    <a:lnTo>
                      <a:pt x="554420" y="1059640"/>
                    </a:lnTo>
                    <a:lnTo>
                      <a:pt x="931759" y="1059640"/>
                    </a:lnTo>
                    <a:close/>
                    <a:moveTo>
                      <a:pt x="188888" y="114"/>
                    </a:moveTo>
                    <a:lnTo>
                      <a:pt x="931759" y="1059640"/>
                    </a:lnTo>
                    <a:lnTo>
                      <a:pt x="554420" y="1059640"/>
                    </a:lnTo>
                    <a:lnTo>
                      <a:pt x="0" y="269358"/>
                    </a:lnTo>
                    <a:lnTo>
                      <a:pt x="188888" y="114"/>
                    </a:lnTo>
                    <a:close/>
                    <a:moveTo>
                      <a:pt x="188808" y="0"/>
                    </a:moveTo>
                    <a:cubicBezTo>
                      <a:pt x="188825" y="25"/>
                      <a:pt x="188843" y="50"/>
                      <a:pt x="188860" y="75"/>
                    </a:cubicBezTo>
                    <a:cubicBezTo>
                      <a:pt x="188843" y="50"/>
                      <a:pt x="188825" y="25"/>
                      <a:pt x="18880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1" name="Gruppieren 20"/>
            <p:cNvGrpSpPr/>
            <p:nvPr userDrawn="1"/>
          </p:nvGrpSpPr>
          <p:grpSpPr>
            <a:xfrm>
              <a:off x="805344" y="6079748"/>
              <a:ext cx="911251" cy="1025605"/>
              <a:chOff x="805344" y="6079748"/>
              <a:chExt cx="911251" cy="1025605"/>
            </a:xfrm>
          </p:grpSpPr>
          <p:sp>
            <p:nvSpPr>
              <p:cNvPr id="99" name="Flussdiagramm: Daten 6"/>
              <p:cNvSpPr/>
              <p:nvPr userDrawn="1"/>
            </p:nvSpPr>
            <p:spPr>
              <a:xfrm rot="7500000" flipV="1">
                <a:off x="562101" y="6322991"/>
                <a:ext cx="1025603" cy="539118"/>
              </a:xfrm>
              <a:custGeom>
                <a:avLst/>
                <a:gdLst>
                  <a:gd name="connsiteX0" fmla="*/ 6779499 w 6779499"/>
                  <a:gd name="connsiteY0" fmla="*/ 0 h 542702"/>
                  <a:gd name="connsiteX1" fmla="*/ 6750112 w 6779499"/>
                  <a:gd name="connsiteY1" fmla="*/ 40353 h 542702"/>
                  <a:gd name="connsiteX2" fmla="*/ 6779499 w 6779499"/>
                  <a:gd name="connsiteY2" fmla="*/ 0 h 542702"/>
                  <a:gd name="connsiteX3" fmla="*/ 377295 w 6779499"/>
                  <a:gd name="connsiteY3" fmla="*/ 3988 h 542702"/>
                  <a:gd name="connsiteX4" fmla="*/ 572636 w 6779499"/>
                  <a:gd name="connsiteY4" fmla="*/ 542186 h 542702"/>
                  <a:gd name="connsiteX5" fmla="*/ 648517 w 6779499"/>
                  <a:gd name="connsiteY5" fmla="*/ 542118 h 542702"/>
                  <a:gd name="connsiteX6" fmla="*/ 1025603 w 6779499"/>
                  <a:gd name="connsiteY6" fmla="*/ 3584 h 542702"/>
                  <a:gd name="connsiteX7" fmla="*/ 377295 w 6779499"/>
                  <a:gd name="connsiteY7" fmla="*/ 3988 h 542702"/>
                  <a:gd name="connsiteX8" fmla="*/ 54 w 6779499"/>
                  <a:gd name="connsiteY8" fmla="*/ 542621 h 542702"/>
                  <a:gd name="connsiteX9" fmla="*/ 0 w 6779499"/>
                  <a:gd name="connsiteY9" fmla="*/ 542700 h 542702"/>
                  <a:gd name="connsiteX10" fmla="*/ 84 w 6779499"/>
                  <a:gd name="connsiteY10" fmla="*/ 542702 h 542702"/>
                  <a:gd name="connsiteX11" fmla="*/ 54 w 6779499"/>
                  <a:gd name="connsiteY11" fmla="*/ 542621 h 542702"/>
                  <a:gd name="connsiteX12" fmla="*/ 377052 w 6779499"/>
                  <a:gd name="connsiteY12" fmla="*/ 3988 h 542702"/>
                  <a:gd name="connsiteX13" fmla="*/ 188579 w 6779499"/>
                  <a:gd name="connsiteY13" fmla="*/ 273267 h 542702"/>
                  <a:gd name="connsiteX14" fmla="*/ 377211 w 6779499"/>
                  <a:gd name="connsiteY14" fmla="*/ 3987 h 542702"/>
                  <a:gd name="connsiteX15" fmla="*/ 377052 w 6779499"/>
                  <a:gd name="connsiteY15" fmla="*/ 3988 h 542702"/>
                  <a:gd name="connsiteX0-1" fmla="*/ 377295 w 1025603"/>
                  <a:gd name="connsiteY0-2" fmla="*/ 404 h 539118"/>
                  <a:gd name="connsiteX1-3" fmla="*/ 572636 w 1025603"/>
                  <a:gd name="connsiteY1-4" fmla="*/ 538602 h 539118"/>
                  <a:gd name="connsiteX2-5" fmla="*/ 648517 w 1025603"/>
                  <a:gd name="connsiteY2-6" fmla="*/ 538534 h 539118"/>
                  <a:gd name="connsiteX3-7" fmla="*/ 1025603 w 1025603"/>
                  <a:gd name="connsiteY3-8" fmla="*/ 0 h 539118"/>
                  <a:gd name="connsiteX4-9" fmla="*/ 377295 w 1025603"/>
                  <a:gd name="connsiteY4-10" fmla="*/ 404 h 539118"/>
                  <a:gd name="connsiteX5-11" fmla="*/ 54 w 1025603"/>
                  <a:gd name="connsiteY5-12" fmla="*/ 539037 h 539118"/>
                  <a:gd name="connsiteX6-13" fmla="*/ 0 w 1025603"/>
                  <a:gd name="connsiteY6-14" fmla="*/ 539116 h 539118"/>
                  <a:gd name="connsiteX7-15" fmla="*/ 84 w 1025603"/>
                  <a:gd name="connsiteY7-16" fmla="*/ 539118 h 539118"/>
                  <a:gd name="connsiteX8-17" fmla="*/ 54 w 1025603"/>
                  <a:gd name="connsiteY8-18" fmla="*/ 539037 h 539118"/>
                  <a:gd name="connsiteX9-19" fmla="*/ 377052 w 1025603"/>
                  <a:gd name="connsiteY9-20" fmla="*/ 404 h 539118"/>
                  <a:gd name="connsiteX10-21" fmla="*/ 188579 w 1025603"/>
                  <a:gd name="connsiteY10-22" fmla="*/ 269683 h 539118"/>
                  <a:gd name="connsiteX11-23" fmla="*/ 377211 w 1025603"/>
                  <a:gd name="connsiteY11-24" fmla="*/ 403 h 539118"/>
                  <a:gd name="connsiteX12-25" fmla="*/ 377052 w 1025603"/>
                  <a:gd name="connsiteY12-26" fmla="*/ 404 h 5391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025603" h="539118">
                    <a:moveTo>
                      <a:pt x="377295" y="404"/>
                    </a:moveTo>
                    <a:lnTo>
                      <a:pt x="572636" y="538602"/>
                    </a:lnTo>
                    <a:lnTo>
                      <a:pt x="648517" y="538534"/>
                    </a:lnTo>
                    <a:lnTo>
                      <a:pt x="1025603" y="0"/>
                    </a:lnTo>
                    <a:lnTo>
                      <a:pt x="377295" y="404"/>
                    </a:lnTo>
                    <a:close/>
                    <a:moveTo>
                      <a:pt x="54" y="539037"/>
                    </a:moveTo>
                    <a:cubicBezTo>
                      <a:pt x="36" y="539063"/>
                      <a:pt x="18" y="539090"/>
                      <a:pt x="0" y="539116"/>
                    </a:cubicBezTo>
                    <a:cubicBezTo>
                      <a:pt x="28" y="539117"/>
                      <a:pt x="56" y="539117"/>
                      <a:pt x="84" y="539118"/>
                    </a:cubicBezTo>
                    <a:lnTo>
                      <a:pt x="54" y="539037"/>
                    </a:lnTo>
                    <a:close/>
                    <a:moveTo>
                      <a:pt x="377052" y="404"/>
                    </a:moveTo>
                    <a:lnTo>
                      <a:pt x="188579" y="269683"/>
                    </a:lnTo>
                    <a:lnTo>
                      <a:pt x="377211" y="403"/>
                    </a:lnTo>
                    <a:lnTo>
                      <a:pt x="377052" y="404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2" name="Flussdiagramm: Daten 6"/>
              <p:cNvSpPr/>
              <p:nvPr userDrawn="1"/>
            </p:nvSpPr>
            <p:spPr>
              <a:xfrm rot="14100000" flipH="1" flipV="1">
                <a:off x="934236" y="6322993"/>
                <a:ext cx="1025602" cy="539117"/>
              </a:xfrm>
              <a:custGeom>
                <a:avLst/>
                <a:gdLst/>
                <a:ahLst/>
                <a:cxnLst/>
                <a:rect l="l" t="t" r="r" b="b"/>
                <a:pathLst>
                  <a:path w="1025602" h="539117">
                    <a:moveTo>
                      <a:pt x="377297" y="404"/>
                    </a:moveTo>
                    <a:lnTo>
                      <a:pt x="1025602" y="0"/>
                    </a:lnTo>
                    <a:lnTo>
                      <a:pt x="648516" y="538535"/>
                    </a:lnTo>
                    <a:lnTo>
                      <a:pt x="572638" y="538603"/>
                    </a:lnTo>
                    <a:close/>
                    <a:moveTo>
                      <a:pt x="0" y="539117"/>
                    </a:moveTo>
                    <a:lnTo>
                      <a:pt x="57" y="539038"/>
                    </a:lnTo>
                    <a:lnTo>
                      <a:pt x="86" y="539117"/>
                    </a:lnTo>
                    <a:close/>
                    <a:moveTo>
                      <a:pt x="377053" y="404"/>
                    </a:moveTo>
                    <a:lnTo>
                      <a:pt x="377213" y="404"/>
                    </a:lnTo>
                    <a:lnTo>
                      <a:pt x="188581" y="269683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3" name="Flussdiagramm: Daten 6"/>
              <p:cNvSpPr/>
              <p:nvPr userDrawn="1"/>
            </p:nvSpPr>
            <p:spPr>
              <a:xfrm rot="7500000" flipV="1">
                <a:off x="918665" y="6137807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114" name="Titel 1"/>
          <p:cNvSpPr>
            <a:spLocks noGrp="1"/>
          </p:cNvSpPr>
          <p:nvPr>
            <p:ph type="title" hasCustomPrompt="1"/>
          </p:nvPr>
        </p:nvSpPr>
        <p:spPr>
          <a:xfrm>
            <a:off x="1044376" y="4"/>
            <a:ext cx="10101664" cy="3741441"/>
          </a:xfrm>
        </p:spPr>
        <p:txBody>
          <a:bodyPr rIns="3598920" anchor="b" anchorCtr="0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tx1"/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 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11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44376" y="3741445"/>
            <a:ext cx="10101664" cy="2061759"/>
          </a:xfrm>
        </p:spPr>
        <p:txBody>
          <a:bodyPr rIns="3598920"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PRESENTATIONLOAD</a:t>
            </a:r>
            <a:endParaRPr lang="de-DE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0"/>
            <a:ext cx="12190413" cy="6858000"/>
          </a:xfrm>
          <a:prstGeom prst="rect">
            <a:avLst/>
          </a:prstGeom>
          <a:solidFill>
            <a:srgbClr val="C8303F"/>
          </a:solidFill>
          <a:ln w="15875" cap="flat">
            <a:noFill/>
            <a:prstDash val="solid"/>
            <a:miter lim="800000"/>
          </a:ln>
        </p:spPr>
        <p:txBody>
          <a:bodyPr vert="horz" wrap="square" lIns="91406" tIns="45702" rIns="91406" bIns="45702" numCol="1" anchor="t" anchorCtr="0" compatLnSpc="1"/>
          <a:lstStyle/>
          <a:p>
            <a:pPr lvl="0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954111" y="6076361"/>
            <a:ext cx="4275850" cy="36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516253" y="6076361"/>
            <a:ext cx="914308" cy="36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3" y="942477"/>
            <a:ext cx="11133137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6" y="1483952"/>
            <a:ext cx="11133349" cy="4319248"/>
          </a:xfrm>
          <a:noFill/>
        </p:spPr>
        <p:txBody>
          <a:bodyPr/>
          <a:lstStyle>
            <a:lvl1pPr>
              <a:defRPr sz="2300">
                <a:solidFill>
                  <a:srgbClr val="DDDDDD"/>
                </a:solidFill>
              </a:defRPr>
            </a:lvl1pPr>
            <a:lvl2pPr>
              <a:defRPr>
                <a:solidFill>
                  <a:srgbClr val="DDDDDD"/>
                </a:solidFill>
              </a:defRPr>
            </a:lvl2pPr>
            <a:lvl3pPr>
              <a:defRPr>
                <a:solidFill>
                  <a:srgbClr val="DDDDDD"/>
                </a:solidFill>
              </a:defRPr>
            </a:lvl3pPr>
            <a:lvl4pPr>
              <a:defRPr>
                <a:solidFill>
                  <a:srgbClr val="DDDDDD"/>
                </a:solidFill>
              </a:defRPr>
            </a:lvl4pPr>
            <a:lvl5pPr>
              <a:defRPr>
                <a:solidFill>
                  <a:srgbClr val="DDDDDD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81034" y="5206769"/>
            <a:ext cx="3453610" cy="1898584"/>
            <a:chOff x="81031" y="5206769"/>
            <a:chExt cx="3453611" cy="1898584"/>
          </a:xfrm>
        </p:grpSpPr>
        <p:grpSp>
          <p:nvGrpSpPr>
            <p:cNvPr id="22" name="Gruppieren 21"/>
            <p:cNvGrpSpPr/>
            <p:nvPr userDrawn="1"/>
          </p:nvGrpSpPr>
          <p:grpSpPr>
            <a:xfrm>
              <a:off x="81031" y="5206769"/>
              <a:ext cx="1991801" cy="1736748"/>
              <a:chOff x="81031" y="5206769"/>
              <a:chExt cx="1991801" cy="1736748"/>
            </a:xfrm>
          </p:grpSpPr>
          <p:sp>
            <p:nvSpPr>
              <p:cNvPr id="47" name="Flussdiagramm: Daten 6"/>
              <p:cNvSpPr/>
              <p:nvPr userDrawn="1"/>
            </p:nvSpPr>
            <p:spPr>
              <a:xfrm rot="7500000" flipV="1">
                <a:off x="-472446" y="5760246"/>
                <a:ext cx="1736748" cy="629794"/>
              </a:xfrm>
              <a:custGeom>
                <a:avLst/>
                <a:gdLst>
                  <a:gd name="connsiteX0" fmla="*/ 4875386 w 7920475"/>
                  <a:gd name="connsiteY0" fmla="*/ 1896 h 634035"/>
                  <a:gd name="connsiteX1" fmla="*/ 7498123 w 7920475"/>
                  <a:gd name="connsiteY1" fmla="*/ 627301 h 634035"/>
                  <a:gd name="connsiteX2" fmla="*/ 7920475 w 7920475"/>
                  <a:gd name="connsiteY2" fmla="*/ 0 h 634035"/>
                  <a:gd name="connsiteX3" fmla="*/ 4875386 w 7920475"/>
                  <a:gd name="connsiteY3" fmla="*/ 1896 h 634035"/>
                  <a:gd name="connsiteX4" fmla="*/ 440793 w 7920475"/>
                  <a:gd name="connsiteY4" fmla="*/ 4657 h 634035"/>
                  <a:gd name="connsiteX5" fmla="*/ 669010 w 7920475"/>
                  <a:gd name="connsiteY5" fmla="*/ 633434 h 634035"/>
                  <a:gd name="connsiteX6" fmla="*/ 1604583 w 7920475"/>
                  <a:gd name="connsiteY6" fmla="*/ 632594 h 634035"/>
                  <a:gd name="connsiteX7" fmla="*/ 1736748 w 7920475"/>
                  <a:gd name="connsiteY7" fmla="*/ 443842 h 634035"/>
                  <a:gd name="connsiteX8" fmla="*/ 1108933 w 7920475"/>
                  <a:gd name="connsiteY8" fmla="*/ 4241 h 634035"/>
                  <a:gd name="connsiteX9" fmla="*/ 440793 w 7920475"/>
                  <a:gd name="connsiteY9" fmla="*/ 4657 h 634035"/>
                  <a:gd name="connsiteX10" fmla="*/ 0 w 7920475"/>
                  <a:gd name="connsiteY10" fmla="*/ 634035 h 634035"/>
                  <a:gd name="connsiteX11" fmla="*/ 98 w 7920475"/>
                  <a:gd name="connsiteY11" fmla="*/ 634035 h 634035"/>
                  <a:gd name="connsiteX12" fmla="*/ 65 w 7920475"/>
                  <a:gd name="connsiteY12" fmla="*/ 633943 h 634035"/>
                  <a:gd name="connsiteX13" fmla="*/ 0 w 7920475"/>
                  <a:gd name="connsiteY13" fmla="*/ 634035 h 634035"/>
                  <a:gd name="connsiteX14" fmla="*/ 440509 w 7920475"/>
                  <a:gd name="connsiteY14" fmla="*/ 4658 h 634035"/>
                  <a:gd name="connsiteX15" fmla="*/ 220317 w 7920475"/>
                  <a:gd name="connsiteY15" fmla="*/ 319256 h 634035"/>
                  <a:gd name="connsiteX16" fmla="*/ 440695 w 7920475"/>
                  <a:gd name="connsiteY16" fmla="*/ 4657 h 634035"/>
                  <a:gd name="connsiteX17" fmla="*/ 440509 w 7920475"/>
                  <a:gd name="connsiteY17" fmla="*/ 4658 h 634035"/>
                  <a:gd name="connsiteX0-1" fmla="*/ 4875386 w 7920475"/>
                  <a:gd name="connsiteY0-2" fmla="*/ 1896 h 634035"/>
                  <a:gd name="connsiteX1-3" fmla="*/ 7920475 w 7920475"/>
                  <a:gd name="connsiteY1-4" fmla="*/ 0 h 634035"/>
                  <a:gd name="connsiteX2-5" fmla="*/ 4875386 w 7920475"/>
                  <a:gd name="connsiteY2-6" fmla="*/ 1896 h 634035"/>
                  <a:gd name="connsiteX3-7" fmla="*/ 440793 w 7920475"/>
                  <a:gd name="connsiteY3-8" fmla="*/ 4657 h 634035"/>
                  <a:gd name="connsiteX4-9" fmla="*/ 669010 w 7920475"/>
                  <a:gd name="connsiteY4-10" fmla="*/ 633434 h 634035"/>
                  <a:gd name="connsiteX5-11" fmla="*/ 1604583 w 7920475"/>
                  <a:gd name="connsiteY5-12" fmla="*/ 632594 h 634035"/>
                  <a:gd name="connsiteX6-13" fmla="*/ 1736748 w 7920475"/>
                  <a:gd name="connsiteY6-14" fmla="*/ 443842 h 634035"/>
                  <a:gd name="connsiteX7-15" fmla="*/ 1108933 w 7920475"/>
                  <a:gd name="connsiteY7-16" fmla="*/ 4241 h 634035"/>
                  <a:gd name="connsiteX8-17" fmla="*/ 440793 w 7920475"/>
                  <a:gd name="connsiteY8-18" fmla="*/ 4657 h 634035"/>
                  <a:gd name="connsiteX9-19" fmla="*/ 0 w 7920475"/>
                  <a:gd name="connsiteY9-20" fmla="*/ 634035 h 634035"/>
                  <a:gd name="connsiteX10-21" fmla="*/ 98 w 7920475"/>
                  <a:gd name="connsiteY10-22" fmla="*/ 634035 h 634035"/>
                  <a:gd name="connsiteX11-23" fmla="*/ 65 w 7920475"/>
                  <a:gd name="connsiteY11-24" fmla="*/ 633943 h 634035"/>
                  <a:gd name="connsiteX12-25" fmla="*/ 0 w 7920475"/>
                  <a:gd name="connsiteY12-26" fmla="*/ 634035 h 634035"/>
                  <a:gd name="connsiteX13-27" fmla="*/ 440509 w 7920475"/>
                  <a:gd name="connsiteY13-28" fmla="*/ 4658 h 634035"/>
                  <a:gd name="connsiteX14-29" fmla="*/ 220317 w 7920475"/>
                  <a:gd name="connsiteY14-30" fmla="*/ 319256 h 634035"/>
                  <a:gd name="connsiteX15-31" fmla="*/ 440695 w 7920475"/>
                  <a:gd name="connsiteY15-32" fmla="*/ 4657 h 634035"/>
                  <a:gd name="connsiteX16-33" fmla="*/ 440509 w 7920475"/>
                  <a:gd name="connsiteY16-34" fmla="*/ 4658 h 634035"/>
                  <a:gd name="connsiteX0-35" fmla="*/ 440793 w 1736748"/>
                  <a:gd name="connsiteY0-36" fmla="*/ 416 h 629794"/>
                  <a:gd name="connsiteX1-37" fmla="*/ 669010 w 1736748"/>
                  <a:gd name="connsiteY1-38" fmla="*/ 629193 h 629794"/>
                  <a:gd name="connsiteX2-39" fmla="*/ 1604583 w 1736748"/>
                  <a:gd name="connsiteY2-40" fmla="*/ 628353 h 629794"/>
                  <a:gd name="connsiteX3-41" fmla="*/ 1736748 w 1736748"/>
                  <a:gd name="connsiteY3-42" fmla="*/ 439601 h 629794"/>
                  <a:gd name="connsiteX4-43" fmla="*/ 1108933 w 1736748"/>
                  <a:gd name="connsiteY4-44" fmla="*/ 0 h 629794"/>
                  <a:gd name="connsiteX5-45" fmla="*/ 440793 w 1736748"/>
                  <a:gd name="connsiteY5-46" fmla="*/ 416 h 629794"/>
                  <a:gd name="connsiteX6-47" fmla="*/ 0 w 1736748"/>
                  <a:gd name="connsiteY6-48" fmla="*/ 629794 h 629794"/>
                  <a:gd name="connsiteX7-49" fmla="*/ 98 w 1736748"/>
                  <a:gd name="connsiteY7-50" fmla="*/ 629794 h 629794"/>
                  <a:gd name="connsiteX8-51" fmla="*/ 65 w 1736748"/>
                  <a:gd name="connsiteY8-52" fmla="*/ 629702 h 629794"/>
                  <a:gd name="connsiteX9-53" fmla="*/ 0 w 1736748"/>
                  <a:gd name="connsiteY9-54" fmla="*/ 629794 h 629794"/>
                  <a:gd name="connsiteX10-55" fmla="*/ 440509 w 1736748"/>
                  <a:gd name="connsiteY10-56" fmla="*/ 417 h 629794"/>
                  <a:gd name="connsiteX11-57" fmla="*/ 220317 w 1736748"/>
                  <a:gd name="connsiteY11-58" fmla="*/ 315015 h 629794"/>
                  <a:gd name="connsiteX12-59" fmla="*/ 440695 w 1736748"/>
                  <a:gd name="connsiteY12-60" fmla="*/ 416 h 629794"/>
                  <a:gd name="connsiteX13-61" fmla="*/ 440509 w 1736748"/>
                  <a:gd name="connsiteY13-62" fmla="*/ 417 h 6297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736748" h="629794">
                    <a:moveTo>
                      <a:pt x="440793" y="416"/>
                    </a:moveTo>
                    <a:lnTo>
                      <a:pt x="669010" y="629193"/>
                    </a:lnTo>
                    <a:lnTo>
                      <a:pt x="1604583" y="628353"/>
                    </a:lnTo>
                    <a:lnTo>
                      <a:pt x="1736748" y="439601"/>
                    </a:lnTo>
                    <a:lnTo>
                      <a:pt x="1108933" y="0"/>
                    </a:lnTo>
                    <a:lnTo>
                      <a:pt x="440793" y="416"/>
                    </a:lnTo>
                    <a:close/>
                    <a:moveTo>
                      <a:pt x="0" y="629794"/>
                    </a:moveTo>
                    <a:lnTo>
                      <a:pt x="98" y="629794"/>
                    </a:lnTo>
                    <a:cubicBezTo>
                      <a:pt x="87" y="629763"/>
                      <a:pt x="76" y="629733"/>
                      <a:pt x="65" y="629702"/>
                    </a:cubicBezTo>
                    <a:lnTo>
                      <a:pt x="0" y="629794"/>
                    </a:lnTo>
                    <a:close/>
                    <a:moveTo>
                      <a:pt x="440509" y="417"/>
                    </a:moveTo>
                    <a:lnTo>
                      <a:pt x="220317" y="315015"/>
                    </a:lnTo>
                    <a:lnTo>
                      <a:pt x="440695" y="416"/>
                    </a:lnTo>
                    <a:lnTo>
                      <a:pt x="440509" y="4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8" name="Flussdiagramm: Daten 6"/>
              <p:cNvSpPr/>
              <p:nvPr userDrawn="1"/>
            </p:nvSpPr>
            <p:spPr>
              <a:xfrm rot="7500000" flipV="1">
                <a:off x="367821" y="5323279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9" name="Rechteck 4"/>
              <p:cNvSpPr/>
              <p:nvPr userDrawn="1"/>
            </p:nvSpPr>
            <p:spPr>
              <a:xfrm>
                <a:off x="383512" y="5544278"/>
                <a:ext cx="1689320" cy="1313723"/>
              </a:xfrm>
              <a:custGeom>
                <a:avLst/>
                <a:gdLst/>
                <a:ahLst/>
                <a:cxnLst/>
                <a:rect l="l" t="t" r="r" b="b"/>
                <a:pathLst>
                  <a:path w="1689320" h="1313723">
                    <a:moveTo>
                      <a:pt x="768385" y="233"/>
                    </a:moveTo>
                    <a:lnTo>
                      <a:pt x="1689320" y="1313723"/>
                    </a:lnTo>
                    <a:lnTo>
                      <a:pt x="921532" y="1313723"/>
                    </a:lnTo>
                    <a:lnTo>
                      <a:pt x="384221" y="547829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7" y="233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1" y="7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3" name="Gruppieren 22"/>
            <p:cNvGrpSpPr/>
            <p:nvPr userDrawn="1"/>
          </p:nvGrpSpPr>
          <p:grpSpPr>
            <a:xfrm>
              <a:off x="2076330" y="5572847"/>
              <a:ext cx="1458312" cy="1510739"/>
              <a:chOff x="2076330" y="5572847"/>
              <a:chExt cx="1458312" cy="1510739"/>
            </a:xfrm>
          </p:grpSpPr>
          <p:sp>
            <p:nvSpPr>
              <p:cNvPr id="44" name="Flussdiagramm: Daten 6"/>
              <p:cNvSpPr/>
              <p:nvPr userDrawn="1"/>
            </p:nvSpPr>
            <p:spPr>
              <a:xfrm rot="7500000" flipV="1">
                <a:off x="1476091" y="6173086"/>
                <a:ext cx="1510739" cy="310261"/>
              </a:xfrm>
              <a:custGeom>
                <a:avLst/>
                <a:gdLst/>
                <a:ahLst/>
                <a:cxnLst/>
                <a:rect l="l" t="t" r="r" b="b"/>
                <a:pathLst>
                  <a:path w="1510739" h="310261">
                    <a:moveTo>
                      <a:pt x="216732" y="805"/>
                    </a:moveTo>
                    <a:lnTo>
                      <a:pt x="328942" y="309965"/>
                    </a:lnTo>
                    <a:lnTo>
                      <a:pt x="1294306" y="309098"/>
                    </a:lnTo>
                    <a:lnTo>
                      <a:pt x="1510739" y="0"/>
                    </a:lnTo>
                    <a:close/>
                    <a:moveTo>
                      <a:pt x="0" y="310260"/>
                    </a:moveTo>
                    <a:lnTo>
                      <a:pt x="49" y="310261"/>
                    </a:lnTo>
                    <a:lnTo>
                      <a:pt x="33" y="310215"/>
                    </a:lnTo>
                    <a:close/>
                    <a:moveTo>
                      <a:pt x="216592" y="805"/>
                    </a:moveTo>
                    <a:lnTo>
                      <a:pt x="108327" y="155489"/>
                    </a:lnTo>
                    <a:lnTo>
                      <a:pt x="216684" y="806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5" name="Flussdiagramm: Daten 6"/>
              <p:cNvSpPr/>
              <p:nvPr userDrawn="1"/>
            </p:nvSpPr>
            <p:spPr>
              <a:xfrm rot="7500000" flipV="1">
                <a:off x="2406251" y="5689698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3"/>
              <p:cNvSpPr/>
              <p:nvPr userDrawn="1"/>
            </p:nvSpPr>
            <p:spPr>
              <a:xfrm>
                <a:off x="2602883" y="5798360"/>
                <a:ext cx="931759" cy="1059640"/>
              </a:xfrm>
              <a:custGeom>
                <a:avLst/>
                <a:gdLst>
                  <a:gd name="connsiteX0" fmla="*/ 0 w 6868510"/>
                  <a:gd name="connsiteY0" fmla="*/ 1059640 h 6010012"/>
                  <a:gd name="connsiteX1" fmla="*/ 3654987 w 6868510"/>
                  <a:gd name="connsiteY1" fmla="*/ 1059640 h 6010012"/>
                  <a:gd name="connsiteX2" fmla="*/ 5028976 w 6868510"/>
                  <a:gd name="connsiteY2" fmla="*/ 3018153 h 6010012"/>
                  <a:gd name="connsiteX3" fmla="*/ 5400740 w 6868510"/>
                  <a:gd name="connsiteY3" fmla="*/ 3011352 h 6010012"/>
                  <a:gd name="connsiteX4" fmla="*/ 4032326 w 6868510"/>
                  <a:gd name="connsiteY4" fmla="*/ 1059640 h 6010012"/>
                  <a:gd name="connsiteX5" fmla="*/ 6868510 w 6868510"/>
                  <a:gd name="connsiteY5" fmla="*/ 6010012 h 6010012"/>
                  <a:gd name="connsiteX6" fmla="*/ 0 w 6868510"/>
                  <a:gd name="connsiteY6" fmla="*/ 6010012 h 6010012"/>
                  <a:gd name="connsiteX7" fmla="*/ 0 w 6868510"/>
                  <a:gd name="connsiteY7" fmla="*/ 1059640 h 6010012"/>
                  <a:gd name="connsiteX8" fmla="*/ 3289455 w 6868510"/>
                  <a:gd name="connsiteY8" fmla="*/ 114 h 6010012"/>
                  <a:gd name="connsiteX9" fmla="*/ 4032326 w 6868510"/>
                  <a:gd name="connsiteY9" fmla="*/ 1059640 h 6010012"/>
                  <a:gd name="connsiteX10" fmla="*/ 3654987 w 6868510"/>
                  <a:gd name="connsiteY10" fmla="*/ 1059640 h 6010012"/>
                  <a:gd name="connsiteX11" fmla="*/ 3100567 w 6868510"/>
                  <a:gd name="connsiteY11" fmla="*/ 269358 h 6010012"/>
                  <a:gd name="connsiteX12" fmla="*/ 3289455 w 6868510"/>
                  <a:gd name="connsiteY12" fmla="*/ 114 h 6010012"/>
                  <a:gd name="connsiteX13" fmla="*/ 2911652 w 6868510"/>
                  <a:gd name="connsiteY13" fmla="*/ 74 h 6010012"/>
                  <a:gd name="connsiteX14" fmla="*/ 2911707 w 6868510"/>
                  <a:gd name="connsiteY14" fmla="*/ 75 h 6010012"/>
                  <a:gd name="connsiteX15" fmla="*/ 2911680 w 6868510"/>
                  <a:gd name="connsiteY15" fmla="*/ 114 h 6010012"/>
                  <a:gd name="connsiteX16" fmla="*/ 2911652 w 6868510"/>
                  <a:gd name="connsiteY16" fmla="*/ 74 h 6010012"/>
                  <a:gd name="connsiteX17" fmla="*/ 3289375 w 6868510"/>
                  <a:gd name="connsiteY17" fmla="*/ 0 h 6010012"/>
                  <a:gd name="connsiteX18" fmla="*/ 3289427 w 6868510"/>
                  <a:gd name="connsiteY18" fmla="*/ 75 h 6010012"/>
                  <a:gd name="connsiteX19" fmla="*/ 3100567 w 6868510"/>
                  <a:gd name="connsiteY19" fmla="*/ 36 h 6010012"/>
                  <a:gd name="connsiteX20" fmla="*/ 3289375 w 6868510"/>
                  <a:gd name="connsiteY20" fmla="*/ 0 h 6010012"/>
                  <a:gd name="connsiteX0-1" fmla="*/ 0 w 5400740"/>
                  <a:gd name="connsiteY0-2" fmla="*/ 1059640 h 6010012"/>
                  <a:gd name="connsiteX1-3" fmla="*/ 3654987 w 5400740"/>
                  <a:gd name="connsiteY1-4" fmla="*/ 1059640 h 6010012"/>
                  <a:gd name="connsiteX2-5" fmla="*/ 5028976 w 5400740"/>
                  <a:gd name="connsiteY2-6" fmla="*/ 3018153 h 6010012"/>
                  <a:gd name="connsiteX3-7" fmla="*/ 5400740 w 5400740"/>
                  <a:gd name="connsiteY3-8" fmla="*/ 3011352 h 6010012"/>
                  <a:gd name="connsiteX4-9" fmla="*/ 4032326 w 5400740"/>
                  <a:gd name="connsiteY4-10" fmla="*/ 1059640 h 6010012"/>
                  <a:gd name="connsiteX5-11" fmla="*/ 0 w 5400740"/>
                  <a:gd name="connsiteY5-12" fmla="*/ 6010012 h 6010012"/>
                  <a:gd name="connsiteX6-13" fmla="*/ 0 w 5400740"/>
                  <a:gd name="connsiteY6-14" fmla="*/ 1059640 h 6010012"/>
                  <a:gd name="connsiteX7-15" fmla="*/ 3289455 w 5400740"/>
                  <a:gd name="connsiteY7-16" fmla="*/ 114 h 6010012"/>
                  <a:gd name="connsiteX8-17" fmla="*/ 4032326 w 5400740"/>
                  <a:gd name="connsiteY8-18" fmla="*/ 1059640 h 6010012"/>
                  <a:gd name="connsiteX9-19" fmla="*/ 3654987 w 5400740"/>
                  <a:gd name="connsiteY9-20" fmla="*/ 1059640 h 6010012"/>
                  <a:gd name="connsiteX10-21" fmla="*/ 3100567 w 5400740"/>
                  <a:gd name="connsiteY10-22" fmla="*/ 269358 h 6010012"/>
                  <a:gd name="connsiteX11-23" fmla="*/ 3289455 w 5400740"/>
                  <a:gd name="connsiteY11-24" fmla="*/ 114 h 6010012"/>
                  <a:gd name="connsiteX12-25" fmla="*/ 2911652 w 5400740"/>
                  <a:gd name="connsiteY12-26" fmla="*/ 74 h 6010012"/>
                  <a:gd name="connsiteX13-27" fmla="*/ 2911707 w 5400740"/>
                  <a:gd name="connsiteY13-28" fmla="*/ 75 h 6010012"/>
                  <a:gd name="connsiteX14-29" fmla="*/ 2911680 w 5400740"/>
                  <a:gd name="connsiteY14-30" fmla="*/ 114 h 6010012"/>
                  <a:gd name="connsiteX15-31" fmla="*/ 2911652 w 5400740"/>
                  <a:gd name="connsiteY15-32" fmla="*/ 74 h 6010012"/>
                  <a:gd name="connsiteX16-33" fmla="*/ 3289375 w 5400740"/>
                  <a:gd name="connsiteY16-34" fmla="*/ 0 h 6010012"/>
                  <a:gd name="connsiteX17-35" fmla="*/ 3289427 w 5400740"/>
                  <a:gd name="connsiteY17-36" fmla="*/ 75 h 6010012"/>
                  <a:gd name="connsiteX18-37" fmla="*/ 3100567 w 5400740"/>
                  <a:gd name="connsiteY18-38" fmla="*/ 36 h 6010012"/>
                  <a:gd name="connsiteX19-39" fmla="*/ 3289375 w 5400740"/>
                  <a:gd name="connsiteY19-40" fmla="*/ 0 h 6010012"/>
                  <a:gd name="connsiteX0-41" fmla="*/ 47297 w 5448037"/>
                  <a:gd name="connsiteY0-42" fmla="*/ 1059640 h 6199198"/>
                  <a:gd name="connsiteX1-43" fmla="*/ 3702284 w 5448037"/>
                  <a:gd name="connsiteY1-44" fmla="*/ 1059640 h 6199198"/>
                  <a:gd name="connsiteX2-45" fmla="*/ 5076273 w 5448037"/>
                  <a:gd name="connsiteY2-46" fmla="*/ 3018153 h 6199198"/>
                  <a:gd name="connsiteX3-47" fmla="*/ 5448037 w 5448037"/>
                  <a:gd name="connsiteY3-48" fmla="*/ 3011352 h 6199198"/>
                  <a:gd name="connsiteX4-49" fmla="*/ 4079623 w 5448037"/>
                  <a:gd name="connsiteY4-50" fmla="*/ 1059640 h 6199198"/>
                  <a:gd name="connsiteX5-51" fmla="*/ 0 w 5448037"/>
                  <a:gd name="connsiteY5-52" fmla="*/ 6199198 h 6199198"/>
                  <a:gd name="connsiteX6-53" fmla="*/ 47297 w 5448037"/>
                  <a:gd name="connsiteY6-54" fmla="*/ 1059640 h 6199198"/>
                  <a:gd name="connsiteX7-55" fmla="*/ 3336752 w 5448037"/>
                  <a:gd name="connsiteY7-56" fmla="*/ 114 h 6199198"/>
                  <a:gd name="connsiteX8-57" fmla="*/ 4079623 w 5448037"/>
                  <a:gd name="connsiteY8-58" fmla="*/ 1059640 h 6199198"/>
                  <a:gd name="connsiteX9-59" fmla="*/ 3702284 w 5448037"/>
                  <a:gd name="connsiteY9-60" fmla="*/ 1059640 h 6199198"/>
                  <a:gd name="connsiteX10-61" fmla="*/ 3147864 w 5448037"/>
                  <a:gd name="connsiteY10-62" fmla="*/ 269358 h 6199198"/>
                  <a:gd name="connsiteX11-63" fmla="*/ 3336752 w 5448037"/>
                  <a:gd name="connsiteY11-64" fmla="*/ 114 h 6199198"/>
                  <a:gd name="connsiteX12-65" fmla="*/ 2958949 w 5448037"/>
                  <a:gd name="connsiteY12-66" fmla="*/ 74 h 6199198"/>
                  <a:gd name="connsiteX13-67" fmla="*/ 2959004 w 5448037"/>
                  <a:gd name="connsiteY13-68" fmla="*/ 75 h 6199198"/>
                  <a:gd name="connsiteX14-69" fmla="*/ 2958977 w 5448037"/>
                  <a:gd name="connsiteY14-70" fmla="*/ 114 h 6199198"/>
                  <a:gd name="connsiteX15-71" fmla="*/ 2958949 w 5448037"/>
                  <a:gd name="connsiteY15-72" fmla="*/ 74 h 6199198"/>
                  <a:gd name="connsiteX16-73" fmla="*/ 3336672 w 5448037"/>
                  <a:gd name="connsiteY16-74" fmla="*/ 0 h 6199198"/>
                  <a:gd name="connsiteX17-75" fmla="*/ 3336724 w 5448037"/>
                  <a:gd name="connsiteY17-76" fmla="*/ 75 h 6199198"/>
                  <a:gd name="connsiteX18-77" fmla="*/ 3147864 w 5448037"/>
                  <a:gd name="connsiteY18-78" fmla="*/ 36 h 6199198"/>
                  <a:gd name="connsiteX19-79" fmla="*/ 3336672 w 5448037"/>
                  <a:gd name="connsiteY19-80" fmla="*/ 0 h 6199198"/>
                  <a:gd name="connsiteX0-81" fmla="*/ 0 w 5400740"/>
                  <a:gd name="connsiteY0-82" fmla="*/ 1059640 h 3020378"/>
                  <a:gd name="connsiteX1-83" fmla="*/ 3654987 w 5400740"/>
                  <a:gd name="connsiteY1-84" fmla="*/ 1059640 h 3020378"/>
                  <a:gd name="connsiteX2-85" fmla="*/ 5028976 w 5400740"/>
                  <a:gd name="connsiteY2-86" fmla="*/ 3018153 h 3020378"/>
                  <a:gd name="connsiteX3-87" fmla="*/ 5400740 w 5400740"/>
                  <a:gd name="connsiteY3-88" fmla="*/ 3011352 h 3020378"/>
                  <a:gd name="connsiteX4-89" fmla="*/ 4032326 w 5400740"/>
                  <a:gd name="connsiteY4-90" fmla="*/ 1059640 h 3020378"/>
                  <a:gd name="connsiteX5-91" fmla="*/ 0 w 5400740"/>
                  <a:gd name="connsiteY5-92" fmla="*/ 1059640 h 3020378"/>
                  <a:gd name="connsiteX6-93" fmla="*/ 3289455 w 5400740"/>
                  <a:gd name="connsiteY6-94" fmla="*/ 114 h 3020378"/>
                  <a:gd name="connsiteX7-95" fmla="*/ 4032326 w 5400740"/>
                  <a:gd name="connsiteY7-96" fmla="*/ 1059640 h 3020378"/>
                  <a:gd name="connsiteX8-97" fmla="*/ 3654987 w 5400740"/>
                  <a:gd name="connsiteY8-98" fmla="*/ 1059640 h 3020378"/>
                  <a:gd name="connsiteX9-99" fmla="*/ 3100567 w 5400740"/>
                  <a:gd name="connsiteY9-100" fmla="*/ 269358 h 3020378"/>
                  <a:gd name="connsiteX10-101" fmla="*/ 3289455 w 5400740"/>
                  <a:gd name="connsiteY10-102" fmla="*/ 114 h 3020378"/>
                  <a:gd name="connsiteX11-103" fmla="*/ 2911652 w 5400740"/>
                  <a:gd name="connsiteY11-104" fmla="*/ 74 h 3020378"/>
                  <a:gd name="connsiteX12-105" fmla="*/ 2911707 w 5400740"/>
                  <a:gd name="connsiteY12-106" fmla="*/ 75 h 3020378"/>
                  <a:gd name="connsiteX13-107" fmla="*/ 2911680 w 5400740"/>
                  <a:gd name="connsiteY13-108" fmla="*/ 114 h 3020378"/>
                  <a:gd name="connsiteX14-109" fmla="*/ 2911652 w 5400740"/>
                  <a:gd name="connsiteY14-110" fmla="*/ 74 h 3020378"/>
                  <a:gd name="connsiteX15-111" fmla="*/ 3289375 w 5400740"/>
                  <a:gd name="connsiteY15-112" fmla="*/ 0 h 3020378"/>
                  <a:gd name="connsiteX16-113" fmla="*/ 3289427 w 5400740"/>
                  <a:gd name="connsiteY16-114" fmla="*/ 75 h 3020378"/>
                  <a:gd name="connsiteX17-115" fmla="*/ 3100567 w 5400740"/>
                  <a:gd name="connsiteY17-116" fmla="*/ 36 h 3020378"/>
                  <a:gd name="connsiteX18-117" fmla="*/ 3289375 w 5400740"/>
                  <a:gd name="connsiteY18-118" fmla="*/ 0 h 3020378"/>
                  <a:gd name="connsiteX0-119" fmla="*/ 1120674 w 2489088"/>
                  <a:gd name="connsiteY0-120" fmla="*/ 1059640 h 3020378"/>
                  <a:gd name="connsiteX1-121" fmla="*/ 743335 w 2489088"/>
                  <a:gd name="connsiteY1-122" fmla="*/ 1059640 h 3020378"/>
                  <a:gd name="connsiteX2-123" fmla="*/ 2117324 w 2489088"/>
                  <a:gd name="connsiteY2-124" fmla="*/ 3018153 h 3020378"/>
                  <a:gd name="connsiteX3-125" fmla="*/ 2489088 w 2489088"/>
                  <a:gd name="connsiteY3-126" fmla="*/ 3011352 h 3020378"/>
                  <a:gd name="connsiteX4-127" fmla="*/ 1120674 w 2489088"/>
                  <a:gd name="connsiteY4-128" fmla="*/ 1059640 h 3020378"/>
                  <a:gd name="connsiteX5-129" fmla="*/ 377803 w 2489088"/>
                  <a:gd name="connsiteY5-130" fmla="*/ 114 h 3020378"/>
                  <a:gd name="connsiteX6-131" fmla="*/ 1120674 w 2489088"/>
                  <a:gd name="connsiteY6-132" fmla="*/ 1059640 h 3020378"/>
                  <a:gd name="connsiteX7-133" fmla="*/ 743335 w 2489088"/>
                  <a:gd name="connsiteY7-134" fmla="*/ 1059640 h 3020378"/>
                  <a:gd name="connsiteX8-135" fmla="*/ 188915 w 2489088"/>
                  <a:gd name="connsiteY8-136" fmla="*/ 269358 h 3020378"/>
                  <a:gd name="connsiteX9-137" fmla="*/ 377803 w 2489088"/>
                  <a:gd name="connsiteY9-138" fmla="*/ 114 h 3020378"/>
                  <a:gd name="connsiteX10-139" fmla="*/ 0 w 2489088"/>
                  <a:gd name="connsiteY10-140" fmla="*/ 74 h 3020378"/>
                  <a:gd name="connsiteX11-141" fmla="*/ 55 w 2489088"/>
                  <a:gd name="connsiteY11-142" fmla="*/ 75 h 3020378"/>
                  <a:gd name="connsiteX12-143" fmla="*/ 28 w 2489088"/>
                  <a:gd name="connsiteY12-144" fmla="*/ 114 h 3020378"/>
                  <a:gd name="connsiteX13-145" fmla="*/ 0 w 2489088"/>
                  <a:gd name="connsiteY13-146" fmla="*/ 74 h 3020378"/>
                  <a:gd name="connsiteX14-147" fmla="*/ 377723 w 2489088"/>
                  <a:gd name="connsiteY14-148" fmla="*/ 0 h 3020378"/>
                  <a:gd name="connsiteX15-149" fmla="*/ 377775 w 2489088"/>
                  <a:gd name="connsiteY15-150" fmla="*/ 75 h 3020378"/>
                  <a:gd name="connsiteX16-151" fmla="*/ 188915 w 2489088"/>
                  <a:gd name="connsiteY16-152" fmla="*/ 36 h 3020378"/>
                  <a:gd name="connsiteX17-153" fmla="*/ 377723 w 2489088"/>
                  <a:gd name="connsiteY17-154" fmla="*/ 0 h 3020378"/>
                  <a:gd name="connsiteX0-155" fmla="*/ 1120674 w 2489088"/>
                  <a:gd name="connsiteY0-156" fmla="*/ 1059640 h 3011352"/>
                  <a:gd name="connsiteX1-157" fmla="*/ 743335 w 2489088"/>
                  <a:gd name="connsiteY1-158" fmla="*/ 1059640 h 3011352"/>
                  <a:gd name="connsiteX2-159" fmla="*/ 2489088 w 2489088"/>
                  <a:gd name="connsiteY2-160" fmla="*/ 3011352 h 3011352"/>
                  <a:gd name="connsiteX3-161" fmla="*/ 1120674 w 2489088"/>
                  <a:gd name="connsiteY3-162" fmla="*/ 1059640 h 3011352"/>
                  <a:gd name="connsiteX4-163" fmla="*/ 377803 w 2489088"/>
                  <a:gd name="connsiteY4-164" fmla="*/ 114 h 3011352"/>
                  <a:gd name="connsiteX5-165" fmla="*/ 1120674 w 2489088"/>
                  <a:gd name="connsiteY5-166" fmla="*/ 1059640 h 3011352"/>
                  <a:gd name="connsiteX6-167" fmla="*/ 743335 w 2489088"/>
                  <a:gd name="connsiteY6-168" fmla="*/ 1059640 h 3011352"/>
                  <a:gd name="connsiteX7-169" fmla="*/ 188915 w 2489088"/>
                  <a:gd name="connsiteY7-170" fmla="*/ 269358 h 3011352"/>
                  <a:gd name="connsiteX8-171" fmla="*/ 377803 w 2489088"/>
                  <a:gd name="connsiteY8-172" fmla="*/ 114 h 3011352"/>
                  <a:gd name="connsiteX9-173" fmla="*/ 0 w 2489088"/>
                  <a:gd name="connsiteY9-174" fmla="*/ 74 h 3011352"/>
                  <a:gd name="connsiteX10-175" fmla="*/ 55 w 2489088"/>
                  <a:gd name="connsiteY10-176" fmla="*/ 75 h 3011352"/>
                  <a:gd name="connsiteX11-177" fmla="*/ 28 w 2489088"/>
                  <a:gd name="connsiteY11-178" fmla="*/ 114 h 3011352"/>
                  <a:gd name="connsiteX12-179" fmla="*/ 0 w 2489088"/>
                  <a:gd name="connsiteY12-180" fmla="*/ 74 h 3011352"/>
                  <a:gd name="connsiteX13-181" fmla="*/ 377723 w 2489088"/>
                  <a:gd name="connsiteY13-182" fmla="*/ 0 h 3011352"/>
                  <a:gd name="connsiteX14-183" fmla="*/ 377775 w 2489088"/>
                  <a:gd name="connsiteY14-184" fmla="*/ 75 h 3011352"/>
                  <a:gd name="connsiteX15-185" fmla="*/ 188915 w 2489088"/>
                  <a:gd name="connsiteY15-186" fmla="*/ 36 h 3011352"/>
                  <a:gd name="connsiteX16-187" fmla="*/ 377723 w 2489088"/>
                  <a:gd name="connsiteY16-188" fmla="*/ 0 h 3011352"/>
                  <a:gd name="connsiteX0-189" fmla="*/ 1120674 w 1120674"/>
                  <a:gd name="connsiteY0-190" fmla="*/ 1059640 h 1059640"/>
                  <a:gd name="connsiteX1-191" fmla="*/ 743335 w 1120674"/>
                  <a:gd name="connsiteY1-192" fmla="*/ 1059640 h 1059640"/>
                  <a:gd name="connsiteX2-193" fmla="*/ 1120674 w 1120674"/>
                  <a:gd name="connsiteY2-194" fmla="*/ 1059640 h 1059640"/>
                  <a:gd name="connsiteX3-195" fmla="*/ 377803 w 1120674"/>
                  <a:gd name="connsiteY3-196" fmla="*/ 114 h 1059640"/>
                  <a:gd name="connsiteX4-197" fmla="*/ 1120674 w 1120674"/>
                  <a:gd name="connsiteY4-198" fmla="*/ 1059640 h 1059640"/>
                  <a:gd name="connsiteX5-199" fmla="*/ 743335 w 1120674"/>
                  <a:gd name="connsiteY5-200" fmla="*/ 1059640 h 1059640"/>
                  <a:gd name="connsiteX6-201" fmla="*/ 188915 w 1120674"/>
                  <a:gd name="connsiteY6-202" fmla="*/ 269358 h 1059640"/>
                  <a:gd name="connsiteX7-203" fmla="*/ 377803 w 1120674"/>
                  <a:gd name="connsiteY7-204" fmla="*/ 114 h 1059640"/>
                  <a:gd name="connsiteX8-205" fmla="*/ 0 w 1120674"/>
                  <a:gd name="connsiteY8-206" fmla="*/ 74 h 1059640"/>
                  <a:gd name="connsiteX9-207" fmla="*/ 55 w 1120674"/>
                  <a:gd name="connsiteY9-208" fmla="*/ 75 h 1059640"/>
                  <a:gd name="connsiteX10-209" fmla="*/ 28 w 1120674"/>
                  <a:gd name="connsiteY10-210" fmla="*/ 114 h 1059640"/>
                  <a:gd name="connsiteX11-211" fmla="*/ 0 w 1120674"/>
                  <a:gd name="connsiteY11-212" fmla="*/ 74 h 1059640"/>
                  <a:gd name="connsiteX12-213" fmla="*/ 377723 w 1120674"/>
                  <a:gd name="connsiteY12-214" fmla="*/ 0 h 1059640"/>
                  <a:gd name="connsiteX13-215" fmla="*/ 377775 w 1120674"/>
                  <a:gd name="connsiteY13-216" fmla="*/ 75 h 1059640"/>
                  <a:gd name="connsiteX14-217" fmla="*/ 188915 w 1120674"/>
                  <a:gd name="connsiteY14-218" fmla="*/ 36 h 1059640"/>
                  <a:gd name="connsiteX15-219" fmla="*/ 377723 w 1120674"/>
                  <a:gd name="connsiteY15-220" fmla="*/ 0 h 1059640"/>
                  <a:gd name="connsiteX0-221" fmla="*/ 1120674 w 1120674"/>
                  <a:gd name="connsiteY0-222" fmla="*/ 1059640 h 1059640"/>
                  <a:gd name="connsiteX1-223" fmla="*/ 743335 w 1120674"/>
                  <a:gd name="connsiteY1-224" fmla="*/ 1059640 h 1059640"/>
                  <a:gd name="connsiteX2-225" fmla="*/ 1120674 w 1120674"/>
                  <a:gd name="connsiteY2-226" fmla="*/ 1059640 h 1059640"/>
                  <a:gd name="connsiteX3-227" fmla="*/ 377803 w 1120674"/>
                  <a:gd name="connsiteY3-228" fmla="*/ 114 h 1059640"/>
                  <a:gd name="connsiteX4-229" fmla="*/ 1120674 w 1120674"/>
                  <a:gd name="connsiteY4-230" fmla="*/ 1059640 h 1059640"/>
                  <a:gd name="connsiteX5-231" fmla="*/ 743335 w 1120674"/>
                  <a:gd name="connsiteY5-232" fmla="*/ 1059640 h 1059640"/>
                  <a:gd name="connsiteX6-233" fmla="*/ 188915 w 1120674"/>
                  <a:gd name="connsiteY6-234" fmla="*/ 269358 h 1059640"/>
                  <a:gd name="connsiteX7-235" fmla="*/ 377803 w 1120674"/>
                  <a:gd name="connsiteY7-236" fmla="*/ 114 h 1059640"/>
                  <a:gd name="connsiteX8-237" fmla="*/ 0 w 1120674"/>
                  <a:gd name="connsiteY8-238" fmla="*/ 74 h 1059640"/>
                  <a:gd name="connsiteX9-239" fmla="*/ 55 w 1120674"/>
                  <a:gd name="connsiteY9-240" fmla="*/ 75 h 1059640"/>
                  <a:gd name="connsiteX10-241" fmla="*/ 28 w 1120674"/>
                  <a:gd name="connsiteY10-242" fmla="*/ 114 h 1059640"/>
                  <a:gd name="connsiteX11-243" fmla="*/ 0 w 1120674"/>
                  <a:gd name="connsiteY11-244" fmla="*/ 74 h 1059640"/>
                  <a:gd name="connsiteX12-245" fmla="*/ 377723 w 1120674"/>
                  <a:gd name="connsiteY12-246" fmla="*/ 0 h 1059640"/>
                  <a:gd name="connsiteX13-247" fmla="*/ 377775 w 1120674"/>
                  <a:gd name="connsiteY13-248" fmla="*/ 75 h 1059640"/>
                  <a:gd name="connsiteX14-249" fmla="*/ 377723 w 1120674"/>
                  <a:gd name="connsiteY14-250" fmla="*/ 0 h 1059640"/>
                  <a:gd name="connsiteX0-251" fmla="*/ 1120646 w 1120646"/>
                  <a:gd name="connsiteY0-252" fmla="*/ 1059640 h 1059640"/>
                  <a:gd name="connsiteX1-253" fmla="*/ 743307 w 1120646"/>
                  <a:gd name="connsiteY1-254" fmla="*/ 1059640 h 1059640"/>
                  <a:gd name="connsiteX2-255" fmla="*/ 1120646 w 1120646"/>
                  <a:gd name="connsiteY2-256" fmla="*/ 1059640 h 1059640"/>
                  <a:gd name="connsiteX3-257" fmla="*/ 377775 w 1120646"/>
                  <a:gd name="connsiteY3-258" fmla="*/ 114 h 1059640"/>
                  <a:gd name="connsiteX4-259" fmla="*/ 1120646 w 1120646"/>
                  <a:gd name="connsiteY4-260" fmla="*/ 1059640 h 1059640"/>
                  <a:gd name="connsiteX5-261" fmla="*/ 743307 w 1120646"/>
                  <a:gd name="connsiteY5-262" fmla="*/ 1059640 h 1059640"/>
                  <a:gd name="connsiteX6-263" fmla="*/ 188887 w 1120646"/>
                  <a:gd name="connsiteY6-264" fmla="*/ 269358 h 1059640"/>
                  <a:gd name="connsiteX7-265" fmla="*/ 377775 w 1120646"/>
                  <a:gd name="connsiteY7-266" fmla="*/ 114 h 1059640"/>
                  <a:gd name="connsiteX8-267" fmla="*/ 0 w 1120646"/>
                  <a:gd name="connsiteY8-268" fmla="*/ 114 h 1059640"/>
                  <a:gd name="connsiteX9-269" fmla="*/ 27 w 1120646"/>
                  <a:gd name="connsiteY9-270" fmla="*/ 75 h 1059640"/>
                  <a:gd name="connsiteX10-271" fmla="*/ 0 w 1120646"/>
                  <a:gd name="connsiteY10-272" fmla="*/ 114 h 1059640"/>
                  <a:gd name="connsiteX11-273" fmla="*/ 377695 w 1120646"/>
                  <a:gd name="connsiteY11-274" fmla="*/ 0 h 1059640"/>
                  <a:gd name="connsiteX12-275" fmla="*/ 377747 w 1120646"/>
                  <a:gd name="connsiteY12-276" fmla="*/ 75 h 1059640"/>
                  <a:gd name="connsiteX13-277" fmla="*/ 377695 w 1120646"/>
                  <a:gd name="connsiteY13-278" fmla="*/ 0 h 1059640"/>
                  <a:gd name="connsiteX0-279" fmla="*/ 931759 w 931759"/>
                  <a:gd name="connsiteY0-280" fmla="*/ 1059640 h 1059640"/>
                  <a:gd name="connsiteX1-281" fmla="*/ 554420 w 931759"/>
                  <a:gd name="connsiteY1-282" fmla="*/ 1059640 h 1059640"/>
                  <a:gd name="connsiteX2-283" fmla="*/ 931759 w 931759"/>
                  <a:gd name="connsiteY2-284" fmla="*/ 1059640 h 1059640"/>
                  <a:gd name="connsiteX3-285" fmla="*/ 188888 w 931759"/>
                  <a:gd name="connsiteY3-286" fmla="*/ 114 h 1059640"/>
                  <a:gd name="connsiteX4-287" fmla="*/ 931759 w 931759"/>
                  <a:gd name="connsiteY4-288" fmla="*/ 1059640 h 1059640"/>
                  <a:gd name="connsiteX5-289" fmla="*/ 554420 w 931759"/>
                  <a:gd name="connsiteY5-290" fmla="*/ 1059640 h 1059640"/>
                  <a:gd name="connsiteX6-291" fmla="*/ 0 w 931759"/>
                  <a:gd name="connsiteY6-292" fmla="*/ 269358 h 1059640"/>
                  <a:gd name="connsiteX7-293" fmla="*/ 188888 w 931759"/>
                  <a:gd name="connsiteY7-294" fmla="*/ 114 h 1059640"/>
                  <a:gd name="connsiteX8-295" fmla="*/ 188808 w 931759"/>
                  <a:gd name="connsiteY8-296" fmla="*/ 0 h 1059640"/>
                  <a:gd name="connsiteX9-297" fmla="*/ 188860 w 931759"/>
                  <a:gd name="connsiteY9-298" fmla="*/ 75 h 1059640"/>
                  <a:gd name="connsiteX10-299" fmla="*/ 188808 w 931759"/>
                  <a:gd name="connsiteY10-300" fmla="*/ 0 h 10596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31759" h="1059640">
                    <a:moveTo>
                      <a:pt x="931759" y="1059640"/>
                    </a:moveTo>
                    <a:lnTo>
                      <a:pt x="554420" y="1059640"/>
                    </a:lnTo>
                    <a:lnTo>
                      <a:pt x="931759" y="1059640"/>
                    </a:lnTo>
                    <a:close/>
                    <a:moveTo>
                      <a:pt x="188888" y="114"/>
                    </a:moveTo>
                    <a:lnTo>
                      <a:pt x="931759" y="1059640"/>
                    </a:lnTo>
                    <a:lnTo>
                      <a:pt x="554420" y="1059640"/>
                    </a:lnTo>
                    <a:lnTo>
                      <a:pt x="0" y="269358"/>
                    </a:lnTo>
                    <a:lnTo>
                      <a:pt x="188888" y="114"/>
                    </a:lnTo>
                    <a:close/>
                    <a:moveTo>
                      <a:pt x="188808" y="0"/>
                    </a:moveTo>
                    <a:cubicBezTo>
                      <a:pt x="188825" y="25"/>
                      <a:pt x="188843" y="50"/>
                      <a:pt x="188860" y="75"/>
                    </a:cubicBezTo>
                    <a:cubicBezTo>
                      <a:pt x="188843" y="50"/>
                      <a:pt x="188825" y="25"/>
                      <a:pt x="188808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4" name="Gruppieren 23"/>
            <p:cNvGrpSpPr/>
            <p:nvPr userDrawn="1"/>
          </p:nvGrpSpPr>
          <p:grpSpPr>
            <a:xfrm>
              <a:off x="805344" y="6079748"/>
              <a:ext cx="911251" cy="1025605"/>
              <a:chOff x="805344" y="6079748"/>
              <a:chExt cx="911251" cy="1025605"/>
            </a:xfrm>
          </p:grpSpPr>
          <p:sp>
            <p:nvSpPr>
              <p:cNvPr id="41" name="Flussdiagramm: Daten 6"/>
              <p:cNvSpPr/>
              <p:nvPr userDrawn="1"/>
            </p:nvSpPr>
            <p:spPr>
              <a:xfrm rot="7500000" flipV="1">
                <a:off x="562101" y="6322991"/>
                <a:ext cx="1025603" cy="539118"/>
              </a:xfrm>
              <a:custGeom>
                <a:avLst/>
                <a:gdLst>
                  <a:gd name="connsiteX0" fmla="*/ 6779499 w 6779499"/>
                  <a:gd name="connsiteY0" fmla="*/ 0 h 542702"/>
                  <a:gd name="connsiteX1" fmla="*/ 6750112 w 6779499"/>
                  <a:gd name="connsiteY1" fmla="*/ 40353 h 542702"/>
                  <a:gd name="connsiteX2" fmla="*/ 6779499 w 6779499"/>
                  <a:gd name="connsiteY2" fmla="*/ 0 h 542702"/>
                  <a:gd name="connsiteX3" fmla="*/ 377295 w 6779499"/>
                  <a:gd name="connsiteY3" fmla="*/ 3988 h 542702"/>
                  <a:gd name="connsiteX4" fmla="*/ 572636 w 6779499"/>
                  <a:gd name="connsiteY4" fmla="*/ 542186 h 542702"/>
                  <a:gd name="connsiteX5" fmla="*/ 648517 w 6779499"/>
                  <a:gd name="connsiteY5" fmla="*/ 542118 h 542702"/>
                  <a:gd name="connsiteX6" fmla="*/ 1025603 w 6779499"/>
                  <a:gd name="connsiteY6" fmla="*/ 3584 h 542702"/>
                  <a:gd name="connsiteX7" fmla="*/ 377295 w 6779499"/>
                  <a:gd name="connsiteY7" fmla="*/ 3988 h 542702"/>
                  <a:gd name="connsiteX8" fmla="*/ 54 w 6779499"/>
                  <a:gd name="connsiteY8" fmla="*/ 542621 h 542702"/>
                  <a:gd name="connsiteX9" fmla="*/ 0 w 6779499"/>
                  <a:gd name="connsiteY9" fmla="*/ 542700 h 542702"/>
                  <a:gd name="connsiteX10" fmla="*/ 84 w 6779499"/>
                  <a:gd name="connsiteY10" fmla="*/ 542702 h 542702"/>
                  <a:gd name="connsiteX11" fmla="*/ 54 w 6779499"/>
                  <a:gd name="connsiteY11" fmla="*/ 542621 h 542702"/>
                  <a:gd name="connsiteX12" fmla="*/ 377052 w 6779499"/>
                  <a:gd name="connsiteY12" fmla="*/ 3988 h 542702"/>
                  <a:gd name="connsiteX13" fmla="*/ 188579 w 6779499"/>
                  <a:gd name="connsiteY13" fmla="*/ 273267 h 542702"/>
                  <a:gd name="connsiteX14" fmla="*/ 377211 w 6779499"/>
                  <a:gd name="connsiteY14" fmla="*/ 3987 h 542702"/>
                  <a:gd name="connsiteX15" fmla="*/ 377052 w 6779499"/>
                  <a:gd name="connsiteY15" fmla="*/ 3988 h 542702"/>
                  <a:gd name="connsiteX0-1" fmla="*/ 377295 w 1025603"/>
                  <a:gd name="connsiteY0-2" fmla="*/ 404 h 539118"/>
                  <a:gd name="connsiteX1-3" fmla="*/ 572636 w 1025603"/>
                  <a:gd name="connsiteY1-4" fmla="*/ 538602 h 539118"/>
                  <a:gd name="connsiteX2-5" fmla="*/ 648517 w 1025603"/>
                  <a:gd name="connsiteY2-6" fmla="*/ 538534 h 539118"/>
                  <a:gd name="connsiteX3-7" fmla="*/ 1025603 w 1025603"/>
                  <a:gd name="connsiteY3-8" fmla="*/ 0 h 539118"/>
                  <a:gd name="connsiteX4-9" fmla="*/ 377295 w 1025603"/>
                  <a:gd name="connsiteY4-10" fmla="*/ 404 h 539118"/>
                  <a:gd name="connsiteX5-11" fmla="*/ 54 w 1025603"/>
                  <a:gd name="connsiteY5-12" fmla="*/ 539037 h 539118"/>
                  <a:gd name="connsiteX6-13" fmla="*/ 0 w 1025603"/>
                  <a:gd name="connsiteY6-14" fmla="*/ 539116 h 539118"/>
                  <a:gd name="connsiteX7-15" fmla="*/ 84 w 1025603"/>
                  <a:gd name="connsiteY7-16" fmla="*/ 539118 h 539118"/>
                  <a:gd name="connsiteX8-17" fmla="*/ 54 w 1025603"/>
                  <a:gd name="connsiteY8-18" fmla="*/ 539037 h 539118"/>
                  <a:gd name="connsiteX9-19" fmla="*/ 377052 w 1025603"/>
                  <a:gd name="connsiteY9-20" fmla="*/ 404 h 539118"/>
                  <a:gd name="connsiteX10-21" fmla="*/ 188579 w 1025603"/>
                  <a:gd name="connsiteY10-22" fmla="*/ 269683 h 539118"/>
                  <a:gd name="connsiteX11-23" fmla="*/ 377211 w 1025603"/>
                  <a:gd name="connsiteY11-24" fmla="*/ 403 h 539118"/>
                  <a:gd name="connsiteX12-25" fmla="*/ 377052 w 1025603"/>
                  <a:gd name="connsiteY12-26" fmla="*/ 404 h 5391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025603" h="539118">
                    <a:moveTo>
                      <a:pt x="377295" y="404"/>
                    </a:moveTo>
                    <a:lnTo>
                      <a:pt x="572636" y="538602"/>
                    </a:lnTo>
                    <a:lnTo>
                      <a:pt x="648517" y="538534"/>
                    </a:lnTo>
                    <a:lnTo>
                      <a:pt x="1025603" y="0"/>
                    </a:lnTo>
                    <a:lnTo>
                      <a:pt x="377295" y="404"/>
                    </a:lnTo>
                    <a:close/>
                    <a:moveTo>
                      <a:pt x="54" y="539037"/>
                    </a:moveTo>
                    <a:cubicBezTo>
                      <a:pt x="36" y="539063"/>
                      <a:pt x="18" y="539090"/>
                      <a:pt x="0" y="539116"/>
                    </a:cubicBezTo>
                    <a:cubicBezTo>
                      <a:pt x="28" y="539117"/>
                      <a:pt x="56" y="539117"/>
                      <a:pt x="84" y="539118"/>
                    </a:cubicBezTo>
                    <a:lnTo>
                      <a:pt x="54" y="539037"/>
                    </a:lnTo>
                    <a:close/>
                    <a:moveTo>
                      <a:pt x="377052" y="404"/>
                    </a:moveTo>
                    <a:lnTo>
                      <a:pt x="188579" y="269683"/>
                    </a:lnTo>
                    <a:lnTo>
                      <a:pt x="377211" y="403"/>
                    </a:lnTo>
                    <a:lnTo>
                      <a:pt x="377052" y="40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2" name="Flussdiagramm: Daten 6"/>
              <p:cNvSpPr/>
              <p:nvPr userDrawn="1"/>
            </p:nvSpPr>
            <p:spPr>
              <a:xfrm rot="14100000" flipH="1" flipV="1">
                <a:off x="934236" y="6322993"/>
                <a:ext cx="1025602" cy="539117"/>
              </a:xfrm>
              <a:custGeom>
                <a:avLst/>
                <a:gdLst/>
                <a:ahLst/>
                <a:cxnLst/>
                <a:rect l="l" t="t" r="r" b="b"/>
                <a:pathLst>
                  <a:path w="1025602" h="539117">
                    <a:moveTo>
                      <a:pt x="377297" y="404"/>
                    </a:moveTo>
                    <a:lnTo>
                      <a:pt x="1025602" y="0"/>
                    </a:lnTo>
                    <a:lnTo>
                      <a:pt x="648516" y="538535"/>
                    </a:lnTo>
                    <a:lnTo>
                      <a:pt x="572638" y="538603"/>
                    </a:lnTo>
                    <a:close/>
                    <a:moveTo>
                      <a:pt x="0" y="539117"/>
                    </a:moveTo>
                    <a:lnTo>
                      <a:pt x="57" y="539038"/>
                    </a:lnTo>
                    <a:lnTo>
                      <a:pt x="86" y="539117"/>
                    </a:lnTo>
                    <a:close/>
                    <a:moveTo>
                      <a:pt x="377053" y="404"/>
                    </a:moveTo>
                    <a:lnTo>
                      <a:pt x="377213" y="404"/>
                    </a:lnTo>
                    <a:lnTo>
                      <a:pt x="188581" y="269683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3" name="Flussdiagramm: Daten 6"/>
              <p:cNvSpPr/>
              <p:nvPr userDrawn="1"/>
            </p:nvSpPr>
            <p:spPr>
              <a:xfrm rot="7500000" flipV="1">
                <a:off x="918665" y="6137807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50" name="Gruppieren 49"/>
          <p:cNvGrpSpPr/>
          <p:nvPr userDrawn="1"/>
        </p:nvGrpSpPr>
        <p:grpSpPr>
          <a:xfrm>
            <a:off x="5096180" y="-364099"/>
            <a:ext cx="7116058" cy="5747957"/>
            <a:chOff x="5096181" y="-364099"/>
            <a:chExt cx="7116058" cy="5747957"/>
          </a:xfrm>
        </p:grpSpPr>
        <p:grpSp>
          <p:nvGrpSpPr>
            <p:cNvPr id="51" name="Gruppieren 50"/>
            <p:cNvGrpSpPr/>
            <p:nvPr userDrawn="1"/>
          </p:nvGrpSpPr>
          <p:grpSpPr>
            <a:xfrm>
              <a:off x="7412564" y="0"/>
              <a:ext cx="4799675" cy="5383858"/>
              <a:chOff x="7412564" y="0"/>
              <a:chExt cx="4799675" cy="5383858"/>
            </a:xfrm>
          </p:grpSpPr>
          <p:sp>
            <p:nvSpPr>
              <p:cNvPr id="76" name="Flussdiagramm: Daten 6"/>
              <p:cNvSpPr/>
              <p:nvPr userDrawn="1"/>
            </p:nvSpPr>
            <p:spPr>
              <a:xfrm rot="18300000" flipV="1">
                <a:off x="11138042" y="4789119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9" name="Rechteck 64"/>
              <p:cNvSpPr/>
              <p:nvPr userDrawn="1"/>
            </p:nvSpPr>
            <p:spPr>
              <a:xfrm>
                <a:off x="7412564" y="0"/>
                <a:ext cx="4323966" cy="5163263"/>
              </a:xfrm>
              <a:custGeom>
                <a:avLst/>
                <a:gdLst/>
                <a:ahLst/>
                <a:cxnLst/>
                <a:rect l="l" t="t" r="r" b="b"/>
                <a:pathLst>
                  <a:path w="4323966" h="5163263">
                    <a:moveTo>
                      <a:pt x="3620052" y="5163123"/>
                    </a:moveTo>
                    <a:lnTo>
                      <a:pt x="3971956" y="5163193"/>
                    </a:lnTo>
                    <a:lnTo>
                      <a:pt x="3620150" y="5163263"/>
                    </a:lnTo>
                    <a:close/>
                    <a:moveTo>
                      <a:pt x="4323914" y="5163049"/>
                    </a:moveTo>
                    <a:lnTo>
                      <a:pt x="4323966" y="5163124"/>
                    </a:lnTo>
                    <a:lnTo>
                      <a:pt x="4323863" y="5163123"/>
                    </a:lnTo>
                    <a:close/>
                    <a:moveTo>
                      <a:pt x="0" y="0"/>
                    </a:moveTo>
                    <a:lnTo>
                      <a:pt x="701793" y="0"/>
                    </a:lnTo>
                    <a:lnTo>
                      <a:pt x="3971956" y="4661361"/>
                    </a:lnTo>
                    <a:lnTo>
                      <a:pt x="3620000" y="5163049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80" name="Rechteck 70"/>
              <p:cNvSpPr/>
              <p:nvPr userDrawn="1"/>
            </p:nvSpPr>
            <p:spPr>
              <a:xfrm>
                <a:off x="11032510" y="3481511"/>
                <a:ext cx="1179729" cy="1681751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1">
                    <a:moveTo>
                      <a:pt x="703915" y="1681612"/>
                    </a:moveTo>
                    <a:lnTo>
                      <a:pt x="703816" y="1681751"/>
                    </a:lnTo>
                    <a:lnTo>
                      <a:pt x="352009" y="1681682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2"/>
                    </a:lnTo>
                    <a:close/>
                    <a:moveTo>
                      <a:pt x="1179729" y="0"/>
                    </a:moveTo>
                    <a:lnTo>
                      <a:pt x="1179729" y="1002978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2" name="Gruppieren 51"/>
            <p:cNvGrpSpPr/>
            <p:nvPr userDrawn="1"/>
          </p:nvGrpSpPr>
          <p:grpSpPr>
            <a:xfrm>
              <a:off x="5096181" y="-364099"/>
              <a:ext cx="2182565" cy="2194247"/>
              <a:chOff x="5096181" y="-364099"/>
              <a:chExt cx="2182565" cy="2194247"/>
            </a:xfrm>
          </p:grpSpPr>
          <p:sp>
            <p:nvSpPr>
              <p:cNvPr id="73" name="Flussdiagramm: Daten 6"/>
              <p:cNvSpPr/>
              <p:nvPr userDrawn="1"/>
            </p:nvSpPr>
            <p:spPr>
              <a:xfrm rot="3300000" flipH="1" flipV="1">
                <a:off x="4287921" y="444161"/>
                <a:ext cx="2194247" cy="577727"/>
              </a:xfrm>
              <a:custGeom>
                <a:avLst/>
                <a:gdLst/>
                <a:ahLst/>
                <a:cxnLst/>
                <a:rect l="l" t="t" r="r" b="b"/>
                <a:pathLst>
                  <a:path w="2194247" h="577727">
                    <a:moveTo>
                      <a:pt x="403750" y="1115"/>
                    </a:moveTo>
                    <a:lnTo>
                      <a:pt x="201848" y="289338"/>
                    </a:lnTo>
                    <a:lnTo>
                      <a:pt x="403580" y="1115"/>
                    </a:lnTo>
                    <a:close/>
                    <a:moveTo>
                      <a:pt x="92" y="577727"/>
                    </a:moveTo>
                    <a:lnTo>
                      <a:pt x="0" y="577727"/>
                    </a:lnTo>
                    <a:lnTo>
                      <a:pt x="60" y="577643"/>
                    </a:lnTo>
                    <a:close/>
                    <a:moveTo>
                      <a:pt x="2194247" y="0"/>
                    </a:moveTo>
                    <a:lnTo>
                      <a:pt x="1790844" y="576119"/>
                    </a:lnTo>
                    <a:lnTo>
                      <a:pt x="612925" y="577177"/>
                    </a:lnTo>
                    <a:lnTo>
                      <a:pt x="403841" y="11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4" name="Flussdiagramm: Daten 6"/>
              <p:cNvSpPr/>
              <p:nvPr userDrawn="1"/>
            </p:nvSpPr>
            <p:spPr>
              <a:xfrm rot="18300000" flipV="1">
                <a:off x="5652464" y="109204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5" name="Rechteck 58"/>
              <p:cNvSpPr/>
              <p:nvPr userDrawn="1"/>
            </p:nvSpPr>
            <p:spPr>
              <a:xfrm>
                <a:off x="5546932" y="0"/>
                <a:ext cx="1731814" cy="1466188"/>
              </a:xfrm>
              <a:custGeom>
                <a:avLst/>
                <a:gdLst/>
                <a:ahLst/>
                <a:cxnLst/>
                <a:rect l="l" t="t" r="r" b="b"/>
                <a:pathLst>
                  <a:path w="1731814" h="1466188">
                    <a:moveTo>
                      <a:pt x="703915" y="1466049"/>
                    </a:moveTo>
                    <a:lnTo>
                      <a:pt x="703816" y="1466188"/>
                    </a:lnTo>
                    <a:lnTo>
                      <a:pt x="352009" y="1466120"/>
                    </a:lnTo>
                    <a:close/>
                    <a:moveTo>
                      <a:pt x="51" y="1465976"/>
                    </a:moveTo>
                    <a:lnTo>
                      <a:pt x="103" y="1466049"/>
                    </a:lnTo>
                    <a:lnTo>
                      <a:pt x="0" y="1466049"/>
                    </a:lnTo>
                    <a:close/>
                    <a:moveTo>
                      <a:pt x="1028502" y="0"/>
                    </a:moveTo>
                    <a:lnTo>
                      <a:pt x="1731814" y="0"/>
                    </a:lnTo>
                    <a:lnTo>
                      <a:pt x="703966" y="1465976"/>
                    </a:lnTo>
                    <a:lnTo>
                      <a:pt x="352009" y="964288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3" name="Gruppieren 52"/>
            <p:cNvGrpSpPr/>
            <p:nvPr userDrawn="1"/>
          </p:nvGrpSpPr>
          <p:grpSpPr>
            <a:xfrm>
              <a:off x="6940642" y="0"/>
              <a:ext cx="2274153" cy="1470862"/>
              <a:chOff x="6940642" y="0"/>
              <a:chExt cx="2274153" cy="1470862"/>
            </a:xfrm>
          </p:grpSpPr>
          <p:sp>
            <p:nvSpPr>
              <p:cNvPr id="70" name="Flussdiagramm: Daten 6"/>
              <p:cNvSpPr/>
              <p:nvPr userDrawn="1"/>
            </p:nvSpPr>
            <p:spPr>
              <a:xfrm rot="18300000" flipV="1">
                <a:off x="7945440" y="1151680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1" name="Rechteck 61"/>
              <p:cNvSpPr/>
              <p:nvPr userDrawn="1"/>
            </p:nvSpPr>
            <p:spPr>
              <a:xfrm>
                <a:off x="6940642" y="0"/>
                <a:ext cx="1325990" cy="1352474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4">
                    <a:moveTo>
                      <a:pt x="948216" y="1352399"/>
                    </a:moveTo>
                    <a:lnTo>
                      <a:pt x="1137075" y="1352438"/>
                    </a:lnTo>
                    <a:lnTo>
                      <a:pt x="948268" y="1352474"/>
                    </a:lnTo>
                    <a:close/>
                    <a:moveTo>
                      <a:pt x="1325962" y="1352359"/>
                    </a:moveTo>
                    <a:lnTo>
                      <a:pt x="1325990" y="1352400"/>
                    </a:lnTo>
                    <a:lnTo>
                      <a:pt x="1325935" y="1352399"/>
                    </a:lnTo>
                    <a:close/>
                    <a:moveTo>
                      <a:pt x="0" y="0"/>
                    </a:moveTo>
                    <a:lnTo>
                      <a:pt x="377220" y="0"/>
                    </a:lnTo>
                    <a:lnTo>
                      <a:pt x="1137076" y="1083116"/>
                    </a:lnTo>
                    <a:lnTo>
                      <a:pt x="948188" y="1352360"/>
                    </a:ln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72" name="Rechteck 62"/>
              <p:cNvSpPr/>
              <p:nvPr userDrawn="1"/>
            </p:nvSpPr>
            <p:spPr>
              <a:xfrm>
                <a:off x="7888805" y="0"/>
                <a:ext cx="1325990" cy="1352475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5">
                    <a:moveTo>
                      <a:pt x="377774" y="1352400"/>
                    </a:moveTo>
                    <a:lnTo>
                      <a:pt x="377722" y="1352475"/>
                    </a:lnTo>
                    <a:lnTo>
                      <a:pt x="188914" y="1352438"/>
                    </a:lnTo>
                    <a:close/>
                    <a:moveTo>
                      <a:pt x="26" y="1352361"/>
                    </a:moveTo>
                    <a:lnTo>
                      <a:pt x="55" y="1352400"/>
                    </a:lnTo>
                    <a:lnTo>
                      <a:pt x="0" y="1352400"/>
                    </a:lnTo>
                    <a:close/>
                    <a:moveTo>
                      <a:pt x="948771" y="0"/>
                    </a:moveTo>
                    <a:lnTo>
                      <a:pt x="1325990" y="0"/>
                    </a:lnTo>
                    <a:lnTo>
                      <a:pt x="377802" y="1352361"/>
                    </a:lnTo>
                    <a:lnTo>
                      <a:pt x="188914" y="1083117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4" name="Gruppieren 53"/>
            <p:cNvGrpSpPr/>
            <p:nvPr userDrawn="1"/>
          </p:nvGrpSpPr>
          <p:grpSpPr>
            <a:xfrm>
              <a:off x="9665525" y="0"/>
              <a:ext cx="2546714" cy="2285187"/>
              <a:chOff x="9665525" y="0"/>
              <a:chExt cx="2546714" cy="2285187"/>
            </a:xfrm>
          </p:grpSpPr>
          <p:sp>
            <p:nvSpPr>
              <p:cNvPr id="67" name="Flussdiagramm: Daten 6"/>
              <p:cNvSpPr/>
              <p:nvPr userDrawn="1"/>
            </p:nvSpPr>
            <p:spPr>
              <a:xfrm rot="18300000" flipV="1">
                <a:off x="11241275" y="1966005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8" name="Rechteck 66"/>
              <p:cNvSpPr/>
              <p:nvPr userDrawn="1"/>
            </p:nvSpPr>
            <p:spPr>
              <a:xfrm>
                <a:off x="9665525" y="0"/>
                <a:ext cx="1896942" cy="2166799"/>
              </a:xfrm>
              <a:custGeom>
                <a:avLst/>
                <a:gdLst/>
                <a:ahLst/>
                <a:cxnLst/>
                <a:rect l="l" t="t" r="r" b="b"/>
                <a:pathLst>
                  <a:path w="1896942" h="2166799">
                    <a:moveTo>
                      <a:pt x="1519167" y="2166724"/>
                    </a:moveTo>
                    <a:lnTo>
                      <a:pt x="1708027" y="2166763"/>
                    </a:lnTo>
                    <a:lnTo>
                      <a:pt x="1519219" y="2166799"/>
                    </a:lnTo>
                    <a:close/>
                    <a:moveTo>
                      <a:pt x="1896914" y="2166684"/>
                    </a:moveTo>
                    <a:lnTo>
                      <a:pt x="1896942" y="2166725"/>
                    </a:lnTo>
                    <a:lnTo>
                      <a:pt x="1896887" y="2166724"/>
                    </a:lnTo>
                    <a:close/>
                    <a:moveTo>
                      <a:pt x="0" y="0"/>
                    </a:moveTo>
                    <a:lnTo>
                      <a:pt x="376883" y="0"/>
                    </a:lnTo>
                    <a:lnTo>
                      <a:pt x="1708027" y="1897441"/>
                    </a:lnTo>
                    <a:lnTo>
                      <a:pt x="1519139" y="216668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9" name="Rechteck 68"/>
              <p:cNvSpPr/>
              <p:nvPr userDrawn="1"/>
            </p:nvSpPr>
            <p:spPr>
              <a:xfrm>
                <a:off x="11184639" y="701962"/>
                <a:ext cx="1027600" cy="1464838"/>
              </a:xfrm>
              <a:custGeom>
                <a:avLst/>
                <a:gdLst/>
                <a:ahLst/>
                <a:cxnLst/>
                <a:rect l="l" t="t" r="r" b="b"/>
                <a:pathLst>
                  <a:path w="1027600" h="1464838">
                    <a:moveTo>
                      <a:pt x="377775" y="1464763"/>
                    </a:moveTo>
                    <a:lnTo>
                      <a:pt x="377723" y="1464838"/>
                    </a:lnTo>
                    <a:lnTo>
                      <a:pt x="188914" y="1464801"/>
                    </a:lnTo>
                    <a:close/>
                    <a:moveTo>
                      <a:pt x="27" y="1464723"/>
                    </a:moveTo>
                    <a:lnTo>
                      <a:pt x="55" y="1464763"/>
                    </a:lnTo>
                    <a:lnTo>
                      <a:pt x="0" y="1464763"/>
                    </a:lnTo>
                    <a:close/>
                    <a:moveTo>
                      <a:pt x="1027600" y="0"/>
                    </a:moveTo>
                    <a:lnTo>
                      <a:pt x="1027600" y="537945"/>
                    </a:lnTo>
                    <a:lnTo>
                      <a:pt x="377803" y="1464724"/>
                    </a:lnTo>
                    <a:lnTo>
                      <a:pt x="188915" y="119548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5" name="Gruppieren 54"/>
            <p:cNvGrpSpPr/>
            <p:nvPr userDrawn="1"/>
          </p:nvGrpSpPr>
          <p:grpSpPr>
            <a:xfrm>
              <a:off x="8669764" y="0"/>
              <a:ext cx="3542475" cy="3590769"/>
              <a:chOff x="8669764" y="0"/>
              <a:chExt cx="3542475" cy="3590769"/>
            </a:xfrm>
          </p:grpSpPr>
          <p:sp>
            <p:nvSpPr>
              <p:cNvPr id="64" name="Flussdiagramm: Daten 6"/>
              <p:cNvSpPr/>
              <p:nvPr userDrawn="1"/>
            </p:nvSpPr>
            <p:spPr>
              <a:xfrm rot="18300000" flipV="1">
                <a:off x="11138042" y="2996030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5" name="Rechteck 65"/>
              <p:cNvSpPr/>
              <p:nvPr userDrawn="1"/>
            </p:nvSpPr>
            <p:spPr>
              <a:xfrm>
                <a:off x="8669764" y="0"/>
                <a:ext cx="3066766" cy="3370173"/>
              </a:xfrm>
              <a:custGeom>
                <a:avLst/>
                <a:gdLst/>
                <a:ahLst/>
                <a:cxnLst/>
                <a:rect l="l" t="t" r="r" b="b"/>
                <a:pathLst>
                  <a:path w="3066766" h="3370173">
                    <a:moveTo>
                      <a:pt x="2362852" y="3370034"/>
                    </a:moveTo>
                    <a:lnTo>
                      <a:pt x="2714756" y="3370104"/>
                    </a:lnTo>
                    <a:lnTo>
                      <a:pt x="2362950" y="3370173"/>
                    </a:lnTo>
                    <a:close/>
                    <a:moveTo>
                      <a:pt x="3066714" y="3369960"/>
                    </a:moveTo>
                    <a:lnTo>
                      <a:pt x="3066766" y="3370034"/>
                    </a:lnTo>
                    <a:lnTo>
                      <a:pt x="3066663" y="3370034"/>
                    </a:lnTo>
                    <a:close/>
                    <a:moveTo>
                      <a:pt x="0" y="0"/>
                    </a:moveTo>
                    <a:lnTo>
                      <a:pt x="702529" y="0"/>
                    </a:lnTo>
                    <a:lnTo>
                      <a:pt x="2714756" y="2868272"/>
                    </a:lnTo>
                    <a:lnTo>
                      <a:pt x="2362800" y="3369959"/>
                    </a:ln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6" name="Rechteck 69"/>
              <p:cNvSpPr/>
              <p:nvPr userDrawn="1"/>
            </p:nvSpPr>
            <p:spPr>
              <a:xfrm>
                <a:off x="11032510" y="1688422"/>
                <a:ext cx="1179729" cy="1681750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0">
                    <a:moveTo>
                      <a:pt x="703915" y="1681611"/>
                    </a:moveTo>
                    <a:lnTo>
                      <a:pt x="703816" y="1681750"/>
                    </a:lnTo>
                    <a:lnTo>
                      <a:pt x="352009" y="1681681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1"/>
                    </a:lnTo>
                    <a:close/>
                    <a:moveTo>
                      <a:pt x="1179729" y="0"/>
                    </a:moveTo>
                    <a:lnTo>
                      <a:pt x="1179729" y="1002977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6" name="Gruppieren 55"/>
            <p:cNvGrpSpPr/>
            <p:nvPr userDrawn="1"/>
          </p:nvGrpSpPr>
          <p:grpSpPr>
            <a:xfrm>
              <a:off x="6077931" y="0"/>
              <a:ext cx="4126388" cy="2661475"/>
              <a:chOff x="6077931" y="0"/>
              <a:chExt cx="4126388" cy="2661475"/>
            </a:xfrm>
          </p:grpSpPr>
          <p:sp>
            <p:nvSpPr>
              <p:cNvPr id="61" name="Flussdiagramm: Daten 6"/>
              <p:cNvSpPr/>
              <p:nvPr userDrawn="1"/>
            </p:nvSpPr>
            <p:spPr>
              <a:xfrm rot="18300000" flipV="1">
                <a:off x="7894647" y="206673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2" name="Rechteck 59"/>
              <p:cNvSpPr/>
              <p:nvPr userDrawn="1"/>
            </p:nvSpPr>
            <p:spPr>
              <a:xfrm>
                <a:off x="6077931" y="0"/>
                <a:ext cx="2415205" cy="2440879"/>
              </a:xfrm>
              <a:custGeom>
                <a:avLst/>
                <a:gdLst/>
                <a:ahLst/>
                <a:cxnLst/>
                <a:rect l="l" t="t" r="r" b="b"/>
                <a:pathLst>
                  <a:path w="2415205" h="2440879">
                    <a:moveTo>
                      <a:pt x="1711291" y="2440740"/>
                    </a:moveTo>
                    <a:lnTo>
                      <a:pt x="2063195" y="2440810"/>
                    </a:lnTo>
                    <a:lnTo>
                      <a:pt x="1711388" y="2440879"/>
                    </a:lnTo>
                    <a:close/>
                    <a:moveTo>
                      <a:pt x="2415153" y="2440666"/>
                    </a:moveTo>
                    <a:lnTo>
                      <a:pt x="2415205" y="2440740"/>
                    </a:lnTo>
                    <a:lnTo>
                      <a:pt x="2415102" y="2440740"/>
                    </a:lnTo>
                    <a:close/>
                    <a:moveTo>
                      <a:pt x="0" y="0"/>
                    </a:moveTo>
                    <a:lnTo>
                      <a:pt x="702911" y="0"/>
                    </a:lnTo>
                    <a:lnTo>
                      <a:pt x="2063195" y="1938978"/>
                    </a:lnTo>
                    <a:lnTo>
                      <a:pt x="1711238" y="244066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3" name="Rechteck 60"/>
              <p:cNvSpPr/>
              <p:nvPr userDrawn="1"/>
            </p:nvSpPr>
            <p:spPr>
              <a:xfrm>
                <a:off x="7789115" y="0"/>
                <a:ext cx="2415204" cy="2440878"/>
              </a:xfrm>
              <a:custGeom>
                <a:avLst/>
                <a:gdLst/>
                <a:ahLst/>
                <a:cxnLst/>
                <a:rect l="l" t="t" r="r" b="b"/>
                <a:pathLst>
                  <a:path w="2415204" h="2440878">
                    <a:moveTo>
                      <a:pt x="703915" y="2440739"/>
                    </a:moveTo>
                    <a:lnTo>
                      <a:pt x="703816" y="2440878"/>
                    </a:lnTo>
                    <a:lnTo>
                      <a:pt x="352009" y="2440809"/>
                    </a:lnTo>
                    <a:close/>
                    <a:moveTo>
                      <a:pt x="51" y="2440666"/>
                    </a:moveTo>
                    <a:lnTo>
                      <a:pt x="103" y="2440739"/>
                    </a:lnTo>
                    <a:lnTo>
                      <a:pt x="0" y="2440739"/>
                    </a:lnTo>
                    <a:close/>
                    <a:moveTo>
                      <a:pt x="1712292" y="0"/>
                    </a:moveTo>
                    <a:lnTo>
                      <a:pt x="2415204" y="0"/>
                    </a:lnTo>
                    <a:lnTo>
                      <a:pt x="703966" y="2440666"/>
                    </a:lnTo>
                    <a:lnTo>
                      <a:pt x="352009" y="1938978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7" name="Gruppieren 56"/>
            <p:cNvGrpSpPr/>
            <p:nvPr userDrawn="1"/>
          </p:nvGrpSpPr>
          <p:grpSpPr>
            <a:xfrm>
              <a:off x="7411824" y="0"/>
              <a:ext cx="3795010" cy="2425160"/>
              <a:chOff x="7411824" y="0"/>
              <a:chExt cx="3795010" cy="2425160"/>
            </a:xfrm>
          </p:grpSpPr>
          <p:sp>
            <p:nvSpPr>
              <p:cNvPr id="58" name="Flussdiagramm: Daten 6"/>
              <p:cNvSpPr/>
              <p:nvPr userDrawn="1"/>
            </p:nvSpPr>
            <p:spPr>
              <a:xfrm rot="18300000" flipV="1">
                <a:off x="9062851" y="1830421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" name="Rechteck 63"/>
              <p:cNvSpPr/>
              <p:nvPr userDrawn="1"/>
            </p:nvSpPr>
            <p:spPr>
              <a:xfrm>
                <a:off x="7411824" y="0"/>
                <a:ext cx="2249515" cy="2204564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4">
                    <a:moveTo>
                      <a:pt x="1545601" y="2204425"/>
                    </a:moveTo>
                    <a:lnTo>
                      <a:pt x="1897505" y="2204495"/>
                    </a:lnTo>
                    <a:lnTo>
                      <a:pt x="1545698" y="2204564"/>
                    </a:lnTo>
                    <a:close/>
                    <a:moveTo>
                      <a:pt x="2249463" y="2204351"/>
                    </a:moveTo>
                    <a:lnTo>
                      <a:pt x="2249515" y="2204425"/>
                    </a:lnTo>
                    <a:lnTo>
                      <a:pt x="2249412" y="2204425"/>
                    </a:lnTo>
                    <a:close/>
                    <a:moveTo>
                      <a:pt x="0" y="0"/>
                    </a:moveTo>
                    <a:lnTo>
                      <a:pt x="703008" y="0"/>
                    </a:lnTo>
                    <a:lnTo>
                      <a:pt x="1897505" y="1702663"/>
                    </a:lnTo>
                    <a:lnTo>
                      <a:pt x="1545549" y="220435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0" name="Rechteck 67"/>
              <p:cNvSpPr/>
              <p:nvPr userDrawn="1"/>
            </p:nvSpPr>
            <p:spPr>
              <a:xfrm>
                <a:off x="8957319" y="0"/>
                <a:ext cx="2249515" cy="2204563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3">
                    <a:moveTo>
                      <a:pt x="703915" y="2204424"/>
                    </a:moveTo>
                    <a:lnTo>
                      <a:pt x="703817" y="2204563"/>
                    </a:lnTo>
                    <a:lnTo>
                      <a:pt x="352009" y="2204494"/>
                    </a:lnTo>
                    <a:close/>
                    <a:moveTo>
                      <a:pt x="51" y="2204351"/>
                    </a:moveTo>
                    <a:lnTo>
                      <a:pt x="103" y="2204424"/>
                    </a:lnTo>
                    <a:lnTo>
                      <a:pt x="0" y="2204424"/>
                    </a:lnTo>
                    <a:close/>
                    <a:moveTo>
                      <a:pt x="1546507" y="0"/>
                    </a:moveTo>
                    <a:lnTo>
                      <a:pt x="2249515" y="0"/>
                    </a:lnTo>
                    <a:lnTo>
                      <a:pt x="703966" y="2204351"/>
                    </a:lnTo>
                    <a:lnTo>
                      <a:pt x="352009" y="170266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  <p:sp>
        <p:nvSpPr>
          <p:cNvPr id="77" name="Titel 1"/>
          <p:cNvSpPr>
            <a:spLocks noGrp="1"/>
          </p:cNvSpPr>
          <p:nvPr>
            <p:ph type="title" hasCustomPrompt="1"/>
          </p:nvPr>
        </p:nvSpPr>
        <p:spPr>
          <a:xfrm>
            <a:off x="1044376" y="4"/>
            <a:ext cx="10101664" cy="3741441"/>
          </a:xfrm>
        </p:spPr>
        <p:txBody>
          <a:bodyPr rIns="3598920" anchor="b" anchorCtr="0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 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78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44376" y="3741445"/>
            <a:ext cx="10101664" cy="2061759"/>
          </a:xfrm>
        </p:spPr>
        <p:txBody>
          <a:bodyPr rIns="3598920"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PRESENTATIONLOAD</a:t>
            </a:r>
            <a:endParaRPr lang="de-DE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1073810" y="1006125"/>
            <a:ext cx="7920000" cy="1709843"/>
          </a:xfrm>
        </p:spPr>
        <p:txBody>
          <a:bodyPr tIns="0" anchor="b" anchorCtr="0">
            <a:noAutofit/>
          </a:bodyPr>
          <a:lstStyle>
            <a:lvl1pPr algn="l">
              <a:lnSpc>
                <a:spcPct val="80000"/>
              </a:lnSpc>
              <a:defRPr sz="6000" b="0" cap="none" baseline="0">
                <a:solidFill>
                  <a:schemeClr val="tx1"/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73814" y="2715967"/>
            <a:ext cx="7920000" cy="66600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de-DE" dirty="0" smtClean="0"/>
              <a:t>PRESENTATIONLOAD</a:t>
            </a:r>
            <a:endParaRPr lang="de-DE" dirty="0" smtClean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6577432" y="3245473"/>
            <a:ext cx="5612981" cy="3612531"/>
            <a:chOff x="6577432" y="3245471"/>
            <a:chExt cx="5612981" cy="3612530"/>
          </a:xfrm>
        </p:grpSpPr>
        <p:grpSp>
          <p:nvGrpSpPr>
            <p:cNvPr id="4" name="Gruppieren 3"/>
            <p:cNvGrpSpPr/>
            <p:nvPr userDrawn="1"/>
          </p:nvGrpSpPr>
          <p:grpSpPr>
            <a:xfrm>
              <a:off x="7593020" y="3245471"/>
              <a:ext cx="4597393" cy="3612530"/>
              <a:chOff x="7593020" y="3245471"/>
              <a:chExt cx="4597393" cy="3612530"/>
            </a:xfrm>
          </p:grpSpPr>
          <p:sp>
            <p:nvSpPr>
              <p:cNvPr id="54" name="Flussdiagramm: Daten 6"/>
              <p:cNvSpPr/>
              <p:nvPr userDrawn="1"/>
            </p:nvSpPr>
            <p:spPr>
              <a:xfrm rot="14100000" flipH="1" flipV="1">
                <a:off x="10072040" y="3265255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55" name="Rechteck 4"/>
              <p:cNvSpPr/>
              <p:nvPr userDrawn="1"/>
            </p:nvSpPr>
            <p:spPr>
              <a:xfrm>
                <a:off x="9956851" y="3486255"/>
                <a:ext cx="2233562" cy="3183919"/>
              </a:xfrm>
              <a:custGeom>
                <a:avLst/>
                <a:gdLst/>
                <a:ahLst/>
                <a:cxnLst/>
                <a:rect l="l" t="t" r="r" b="b"/>
                <a:pathLst>
                  <a:path w="2233562" h="3183919">
                    <a:moveTo>
                      <a:pt x="768385" y="232"/>
                    </a:moveTo>
                    <a:lnTo>
                      <a:pt x="2233562" y="2089951"/>
                    </a:lnTo>
                    <a:lnTo>
                      <a:pt x="2233562" y="3183919"/>
                    </a:lnTo>
                    <a:lnTo>
                      <a:pt x="384221" y="547828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6" y="232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0" y="7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56" name="Rechteck 90"/>
              <p:cNvSpPr/>
              <p:nvPr userDrawn="1"/>
            </p:nvSpPr>
            <p:spPr>
              <a:xfrm>
                <a:off x="7593020" y="3486254"/>
                <a:ext cx="3132274" cy="3371747"/>
              </a:xfrm>
              <a:custGeom>
                <a:avLst/>
                <a:gdLst/>
                <a:ahLst/>
                <a:cxnLst/>
                <a:rect l="l" t="t" r="r" b="b"/>
                <a:pathLst>
                  <a:path w="3132274" h="3371747">
                    <a:moveTo>
                      <a:pt x="2363890" y="233"/>
                    </a:moveTo>
                    <a:lnTo>
                      <a:pt x="2748053" y="547829"/>
                    </a:lnTo>
                    <a:lnTo>
                      <a:pt x="766942" y="3371747"/>
                    </a:lnTo>
                    <a:lnTo>
                      <a:pt x="0" y="3371747"/>
                    </a:lnTo>
                    <a:close/>
                    <a:moveTo>
                      <a:pt x="3132274" y="152"/>
                    </a:moveTo>
                    <a:lnTo>
                      <a:pt x="3132217" y="233"/>
                    </a:lnTo>
                    <a:lnTo>
                      <a:pt x="3132161" y="152"/>
                    </a:lnTo>
                    <a:close/>
                    <a:moveTo>
                      <a:pt x="2364053" y="0"/>
                    </a:moveTo>
                    <a:lnTo>
                      <a:pt x="2748053" y="76"/>
                    </a:lnTo>
                    <a:lnTo>
                      <a:pt x="2363946" y="15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3" name="Gruppieren 2"/>
            <p:cNvGrpSpPr/>
            <p:nvPr userDrawn="1"/>
          </p:nvGrpSpPr>
          <p:grpSpPr>
            <a:xfrm>
              <a:off x="6577432" y="5180674"/>
              <a:ext cx="2563671" cy="1677327"/>
              <a:chOff x="6577432" y="5180674"/>
              <a:chExt cx="2563671" cy="1677327"/>
            </a:xfrm>
          </p:grpSpPr>
          <p:sp>
            <p:nvSpPr>
              <p:cNvPr id="58" name="Flussdiagramm: Daten 6"/>
              <p:cNvSpPr/>
              <p:nvPr userDrawn="1"/>
            </p:nvSpPr>
            <p:spPr>
              <a:xfrm rot="14100000" flipH="1" flipV="1">
                <a:off x="7726988" y="5190401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59" name="Rechteck 89"/>
              <p:cNvSpPr/>
              <p:nvPr userDrawn="1"/>
            </p:nvSpPr>
            <p:spPr>
              <a:xfrm>
                <a:off x="7670354" y="5299062"/>
                <a:ext cx="1470749" cy="1558938"/>
              </a:xfrm>
              <a:custGeom>
                <a:avLst/>
                <a:gdLst/>
                <a:ahLst/>
                <a:cxnLst/>
                <a:rect l="l" t="t" r="r" b="b"/>
                <a:pathLst>
                  <a:path w="1470749" h="1558938">
                    <a:moveTo>
                      <a:pt x="377802" y="114"/>
                    </a:moveTo>
                    <a:lnTo>
                      <a:pt x="1470749" y="1558938"/>
                    </a:lnTo>
                    <a:lnTo>
                      <a:pt x="1093614" y="1558938"/>
                    </a:lnTo>
                    <a:lnTo>
                      <a:pt x="188914" y="269358"/>
                    </a:lnTo>
                    <a:close/>
                    <a:moveTo>
                      <a:pt x="0" y="75"/>
                    </a:moveTo>
                    <a:lnTo>
                      <a:pt x="55" y="75"/>
                    </a:lnTo>
                    <a:lnTo>
                      <a:pt x="26" y="115"/>
                    </a:lnTo>
                    <a:close/>
                    <a:moveTo>
                      <a:pt x="377722" y="0"/>
                    </a:moveTo>
                    <a:lnTo>
                      <a:pt x="377774" y="75"/>
                    </a:lnTo>
                    <a:lnTo>
                      <a:pt x="188914" y="37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0" name="Rechteck 91"/>
              <p:cNvSpPr/>
              <p:nvPr userDrawn="1"/>
            </p:nvSpPr>
            <p:spPr>
              <a:xfrm>
                <a:off x="6577432" y="5299064"/>
                <a:ext cx="1470748" cy="1558937"/>
              </a:xfrm>
              <a:custGeom>
                <a:avLst/>
                <a:gdLst/>
                <a:ahLst/>
                <a:cxnLst/>
                <a:rect l="l" t="t" r="r" b="b"/>
                <a:pathLst>
                  <a:path w="1470748" h="1558937">
                    <a:moveTo>
                      <a:pt x="1092946" y="114"/>
                    </a:moveTo>
                    <a:lnTo>
                      <a:pt x="1281834" y="269358"/>
                    </a:lnTo>
                    <a:lnTo>
                      <a:pt x="377134" y="1558937"/>
                    </a:lnTo>
                    <a:lnTo>
                      <a:pt x="0" y="1558937"/>
                    </a:lnTo>
                    <a:close/>
                    <a:moveTo>
                      <a:pt x="1470748" y="75"/>
                    </a:moveTo>
                    <a:lnTo>
                      <a:pt x="1470720" y="115"/>
                    </a:lnTo>
                    <a:lnTo>
                      <a:pt x="1470693" y="75"/>
                    </a:lnTo>
                    <a:close/>
                    <a:moveTo>
                      <a:pt x="1093026" y="0"/>
                    </a:moveTo>
                    <a:lnTo>
                      <a:pt x="1281833" y="37"/>
                    </a:lnTo>
                    <a:lnTo>
                      <a:pt x="1092974" y="7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2" name="Gruppieren 1"/>
            <p:cNvGrpSpPr/>
            <p:nvPr userDrawn="1"/>
          </p:nvGrpSpPr>
          <p:grpSpPr>
            <a:xfrm>
              <a:off x="7702310" y="4699902"/>
              <a:ext cx="3394601" cy="2158099"/>
              <a:chOff x="7702310" y="4699902"/>
              <a:chExt cx="3394601" cy="2158099"/>
            </a:xfrm>
          </p:grpSpPr>
          <p:sp>
            <p:nvSpPr>
              <p:cNvPr id="62" name="Flussdiagramm: Daten 6"/>
              <p:cNvSpPr/>
              <p:nvPr userDrawn="1"/>
            </p:nvSpPr>
            <p:spPr>
              <a:xfrm rot="14100000" flipH="1" flipV="1">
                <a:off x="9169333" y="4716836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63" name="Rechteck 87"/>
              <p:cNvSpPr/>
              <p:nvPr userDrawn="1"/>
            </p:nvSpPr>
            <p:spPr>
              <a:xfrm>
                <a:off x="9070737" y="4906000"/>
                <a:ext cx="2026174" cy="1952001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2001">
                    <a:moveTo>
                      <a:pt x="657696" y="199"/>
                    </a:moveTo>
                    <a:lnTo>
                      <a:pt x="2026174" y="1952001"/>
                    </a:lnTo>
                    <a:lnTo>
                      <a:pt x="1369329" y="1952001"/>
                    </a:lnTo>
                    <a:lnTo>
                      <a:pt x="328872" y="468912"/>
                    </a:lnTo>
                    <a:close/>
                    <a:moveTo>
                      <a:pt x="96" y="130"/>
                    </a:moveTo>
                    <a:lnTo>
                      <a:pt x="48" y="200"/>
                    </a:lnTo>
                    <a:lnTo>
                      <a:pt x="0" y="130"/>
                    </a:lnTo>
                    <a:close/>
                    <a:moveTo>
                      <a:pt x="657556" y="0"/>
                    </a:moveTo>
                    <a:lnTo>
                      <a:pt x="657647" y="130"/>
                    </a:lnTo>
                    <a:lnTo>
                      <a:pt x="328872" y="6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4" name="Rechteck 88"/>
              <p:cNvSpPr/>
              <p:nvPr userDrawn="1"/>
            </p:nvSpPr>
            <p:spPr>
              <a:xfrm>
                <a:off x="7702310" y="4906002"/>
                <a:ext cx="2026174" cy="1951999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1999">
                    <a:moveTo>
                      <a:pt x="1368478" y="199"/>
                    </a:moveTo>
                    <a:lnTo>
                      <a:pt x="1697302" y="468912"/>
                    </a:lnTo>
                    <a:lnTo>
                      <a:pt x="656847" y="1951999"/>
                    </a:lnTo>
                    <a:lnTo>
                      <a:pt x="0" y="1951999"/>
                    </a:lnTo>
                    <a:close/>
                    <a:moveTo>
                      <a:pt x="2026174" y="130"/>
                    </a:moveTo>
                    <a:lnTo>
                      <a:pt x="2026125" y="199"/>
                    </a:lnTo>
                    <a:lnTo>
                      <a:pt x="2026077" y="130"/>
                    </a:lnTo>
                    <a:close/>
                    <a:moveTo>
                      <a:pt x="1368618" y="0"/>
                    </a:moveTo>
                    <a:lnTo>
                      <a:pt x="1697301" y="64"/>
                    </a:lnTo>
                    <a:lnTo>
                      <a:pt x="1368526" y="13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2" y="1483952"/>
            <a:ext cx="11134410" cy="4320000"/>
          </a:xfrm>
          <a:noFill/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1" y="1483952"/>
            <a:ext cx="8460000" cy="4320000"/>
          </a:xfrm>
          <a:noFill/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 hasCustomPrompt="1"/>
          </p:nvPr>
        </p:nvSpPr>
        <p:spPr>
          <a:xfrm>
            <a:off x="516252" y="1483952"/>
            <a:ext cx="5324764" cy="4320000"/>
          </a:xfrm>
          <a:noFill/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5" name="Inhaltsplatzhalter 2"/>
          <p:cNvSpPr>
            <a:spLocks noGrp="1"/>
          </p:cNvSpPr>
          <p:nvPr>
            <p:ph idx="16" hasCustomPrompt="1"/>
          </p:nvPr>
        </p:nvSpPr>
        <p:spPr>
          <a:xfrm>
            <a:off x="6310800" y="1476439"/>
            <a:ext cx="5324764" cy="4320000"/>
          </a:xfrm>
          <a:noFill/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 hasCustomPrompt="1"/>
          </p:nvPr>
        </p:nvSpPr>
        <p:spPr>
          <a:xfrm>
            <a:off x="516252" y="1483952"/>
            <a:ext cx="5324764" cy="4320000"/>
          </a:xfrm>
          <a:noFill/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310803" y="1483952"/>
            <a:ext cx="5879612" cy="4320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3" y="942477"/>
            <a:ext cx="11133137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044376" y="4"/>
            <a:ext cx="10101664" cy="3741441"/>
          </a:xfrm>
        </p:spPr>
        <p:txBody>
          <a:bodyPr rIns="3598920" anchor="b" anchorCtr="0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accent1"/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44376" y="3741445"/>
            <a:ext cx="10101664" cy="2061759"/>
          </a:xfrm>
          <a:prstGeom prst="rect">
            <a:avLst/>
          </a:prstGeom>
        </p:spPr>
        <p:txBody>
          <a:bodyPr rIns="3598920" anchor="t" anchorCtr="0"/>
          <a:lstStyle>
            <a:lvl1pPr marL="0" indent="0">
              <a:lnSpc>
                <a:spcPct val="80000"/>
              </a:lnSpc>
              <a:buNone/>
              <a:defRPr sz="4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PRESENTATIONLOAD</a:t>
            </a:r>
            <a:endParaRPr lang="de-DE" dirty="0" smtClean="0"/>
          </a:p>
        </p:txBody>
      </p:sp>
      <p:grpSp>
        <p:nvGrpSpPr>
          <p:cNvPr id="37" name="Gruppieren 36"/>
          <p:cNvGrpSpPr/>
          <p:nvPr userDrawn="1"/>
        </p:nvGrpSpPr>
        <p:grpSpPr>
          <a:xfrm>
            <a:off x="81034" y="5206769"/>
            <a:ext cx="3453610" cy="1898584"/>
            <a:chOff x="81031" y="5206769"/>
            <a:chExt cx="3453611" cy="1898584"/>
          </a:xfrm>
        </p:grpSpPr>
        <p:grpSp>
          <p:nvGrpSpPr>
            <p:cNvPr id="38" name="Gruppieren 37"/>
            <p:cNvGrpSpPr/>
            <p:nvPr userDrawn="1"/>
          </p:nvGrpSpPr>
          <p:grpSpPr>
            <a:xfrm>
              <a:off x="81031" y="5206769"/>
              <a:ext cx="1991801" cy="1736748"/>
              <a:chOff x="81031" y="5206769"/>
              <a:chExt cx="1991801" cy="1736748"/>
            </a:xfrm>
          </p:grpSpPr>
          <p:sp>
            <p:nvSpPr>
              <p:cNvPr id="47" name="Flussdiagramm: Daten 6"/>
              <p:cNvSpPr/>
              <p:nvPr userDrawn="1"/>
            </p:nvSpPr>
            <p:spPr>
              <a:xfrm rot="7500000" flipV="1">
                <a:off x="-472446" y="5760246"/>
                <a:ext cx="1736748" cy="629794"/>
              </a:xfrm>
              <a:custGeom>
                <a:avLst/>
                <a:gdLst>
                  <a:gd name="connsiteX0" fmla="*/ 4875386 w 7920475"/>
                  <a:gd name="connsiteY0" fmla="*/ 1896 h 634035"/>
                  <a:gd name="connsiteX1" fmla="*/ 7498123 w 7920475"/>
                  <a:gd name="connsiteY1" fmla="*/ 627301 h 634035"/>
                  <a:gd name="connsiteX2" fmla="*/ 7920475 w 7920475"/>
                  <a:gd name="connsiteY2" fmla="*/ 0 h 634035"/>
                  <a:gd name="connsiteX3" fmla="*/ 4875386 w 7920475"/>
                  <a:gd name="connsiteY3" fmla="*/ 1896 h 634035"/>
                  <a:gd name="connsiteX4" fmla="*/ 440793 w 7920475"/>
                  <a:gd name="connsiteY4" fmla="*/ 4657 h 634035"/>
                  <a:gd name="connsiteX5" fmla="*/ 669010 w 7920475"/>
                  <a:gd name="connsiteY5" fmla="*/ 633434 h 634035"/>
                  <a:gd name="connsiteX6" fmla="*/ 1604583 w 7920475"/>
                  <a:gd name="connsiteY6" fmla="*/ 632594 h 634035"/>
                  <a:gd name="connsiteX7" fmla="*/ 1736748 w 7920475"/>
                  <a:gd name="connsiteY7" fmla="*/ 443842 h 634035"/>
                  <a:gd name="connsiteX8" fmla="*/ 1108933 w 7920475"/>
                  <a:gd name="connsiteY8" fmla="*/ 4241 h 634035"/>
                  <a:gd name="connsiteX9" fmla="*/ 440793 w 7920475"/>
                  <a:gd name="connsiteY9" fmla="*/ 4657 h 634035"/>
                  <a:gd name="connsiteX10" fmla="*/ 0 w 7920475"/>
                  <a:gd name="connsiteY10" fmla="*/ 634035 h 634035"/>
                  <a:gd name="connsiteX11" fmla="*/ 98 w 7920475"/>
                  <a:gd name="connsiteY11" fmla="*/ 634035 h 634035"/>
                  <a:gd name="connsiteX12" fmla="*/ 65 w 7920475"/>
                  <a:gd name="connsiteY12" fmla="*/ 633943 h 634035"/>
                  <a:gd name="connsiteX13" fmla="*/ 0 w 7920475"/>
                  <a:gd name="connsiteY13" fmla="*/ 634035 h 634035"/>
                  <a:gd name="connsiteX14" fmla="*/ 440509 w 7920475"/>
                  <a:gd name="connsiteY14" fmla="*/ 4658 h 634035"/>
                  <a:gd name="connsiteX15" fmla="*/ 220317 w 7920475"/>
                  <a:gd name="connsiteY15" fmla="*/ 319256 h 634035"/>
                  <a:gd name="connsiteX16" fmla="*/ 440695 w 7920475"/>
                  <a:gd name="connsiteY16" fmla="*/ 4657 h 634035"/>
                  <a:gd name="connsiteX17" fmla="*/ 440509 w 7920475"/>
                  <a:gd name="connsiteY17" fmla="*/ 4658 h 634035"/>
                  <a:gd name="connsiteX0-1" fmla="*/ 4875386 w 7920475"/>
                  <a:gd name="connsiteY0-2" fmla="*/ 1896 h 634035"/>
                  <a:gd name="connsiteX1-3" fmla="*/ 7920475 w 7920475"/>
                  <a:gd name="connsiteY1-4" fmla="*/ 0 h 634035"/>
                  <a:gd name="connsiteX2-5" fmla="*/ 4875386 w 7920475"/>
                  <a:gd name="connsiteY2-6" fmla="*/ 1896 h 634035"/>
                  <a:gd name="connsiteX3-7" fmla="*/ 440793 w 7920475"/>
                  <a:gd name="connsiteY3-8" fmla="*/ 4657 h 634035"/>
                  <a:gd name="connsiteX4-9" fmla="*/ 669010 w 7920475"/>
                  <a:gd name="connsiteY4-10" fmla="*/ 633434 h 634035"/>
                  <a:gd name="connsiteX5-11" fmla="*/ 1604583 w 7920475"/>
                  <a:gd name="connsiteY5-12" fmla="*/ 632594 h 634035"/>
                  <a:gd name="connsiteX6-13" fmla="*/ 1736748 w 7920475"/>
                  <a:gd name="connsiteY6-14" fmla="*/ 443842 h 634035"/>
                  <a:gd name="connsiteX7-15" fmla="*/ 1108933 w 7920475"/>
                  <a:gd name="connsiteY7-16" fmla="*/ 4241 h 634035"/>
                  <a:gd name="connsiteX8-17" fmla="*/ 440793 w 7920475"/>
                  <a:gd name="connsiteY8-18" fmla="*/ 4657 h 634035"/>
                  <a:gd name="connsiteX9-19" fmla="*/ 0 w 7920475"/>
                  <a:gd name="connsiteY9-20" fmla="*/ 634035 h 634035"/>
                  <a:gd name="connsiteX10-21" fmla="*/ 98 w 7920475"/>
                  <a:gd name="connsiteY10-22" fmla="*/ 634035 h 634035"/>
                  <a:gd name="connsiteX11-23" fmla="*/ 65 w 7920475"/>
                  <a:gd name="connsiteY11-24" fmla="*/ 633943 h 634035"/>
                  <a:gd name="connsiteX12-25" fmla="*/ 0 w 7920475"/>
                  <a:gd name="connsiteY12-26" fmla="*/ 634035 h 634035"/>
                  <a:gd name="connsiteX13-27" fmla="*/ 440509 w 7920475"/>
                  <a:gd name="connsiteY13-28" fmla="*/ 4658 h 634035"/>
                  <a:gd name="connsiteX14-29" fmla="*/ 220317 w 7920475"/>
                  <a:gd name="connsiteY14-30" fmla="*/ 319256 h 634035"/>
                  <a:gd name="connsiteX15-31" fmla="*/ 440695 w 7920475"/>
                  <a:gd name="connsiteY15-32" fmla="*/ 4657 h 634035"/>
                  <a:gd name="connsiteX16-33" fmla="*/ 440509 w 7920475"/>
                  <a:gd name="connsiteY16-34" fmla="*/ 4658 h 634035"/>
                  <a:gd name="connsiteX0-35" fmla="*/ 440793 w 1736748"/>
                  <a:gd name="connsiteY0-36" fmla="*/ 416 h 629794"/>
                  <a:gd name="connsiteX1-37" fmla="*/ 669010 w 1736748"/>
                  <a:gd name="connsiteY1-38" fmla="*/ 629193 h 629794"/>
                  <a:gd name="connsiteX2-39" fmla="*/ 1604583 w 1736748"/>
                  <a:gd name="connsiteY2-40" fmla="*/ 628353 h 629794"/>
                  <a:gd name="connsiteX3-41" fmla="*/ 1736748 w 1736748"/>
                  <a:gd name="connsiteY3-42" fmla="*/ 439601 h 629794"/>
                  <a:gd name="connsiteX4-43" fmla="*/ 1108933 w 1736748"/>
                  <a:gd name="connsiteY4-44" fmla="*/ 0 h 629794"/>
                  <a:gd name="connsiteX5-45" fmla="*/ 440793 w 1736748"/>
                  <a:gd name="connsiteY5-46" fmla="*/ 416 h 629794"/>
                  <a:gd name="connsiteX6-47" fmla="*/ 0 w 1736748"/>
                  <a:gd name="connsiteY6-48" fmla="*/ 629794 h 629794"/>
                  <a:gd name="connsiteX7-49" fmla="*/ 98 w 1736748"/>
                  <a:gd name="connsiteY7-50" fmla="*/ 629794 h 629794"/>
                  <a:gd name="connsiteX8-51" fmla="*/ 65 w 1736748"/>
                  <a:gd name="connsiteY8-52" fmla="*/ 629702 h 629794"/>
                  <a:gd name="connsiteX9-53" fmla="*/ 0 w 1736748"/>
                  <a:gd name="connsiteY9-54" fmla="*/ 629794 h 629794"/>
                  <a:gd name="connsiteX10-55" fmla="*/ 440509 w 1736748"/>
                  <a:gd name="connsiteY10-56" fmla="*/ 417 h 629794"/>
                  <a:gd name="connsiteX11-57" fmla="*/ 220317 w 1736748"/>
                  <a:gd name="connsiteY11-58" fmla="*/ 315015 h 629794"/>
                  <a:gd name="connsiteX12-59" fmla="*/ 440695 w 1736748"/>
                  <a:gd name="connsiteY12-60" fmla="*/ 416 h 629794"/>
                  <a:gd name="connsiteX13-61" fmla="*/ 440509 w 1736748"/>
                  <a:gd name="connsiteY13-62" fmla="*/ 417 h 6297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736748" h="629794">
                    <a:moveTo>
                      <a:pt x="440793" y="416"/>
                    </a:moveTo>
                    <a:lnTo>
                      <a:pt x="669010" y="629193"/>
                    </a:lnTo>
                    <a:lnTo>
                      <a:pt x="1604583" y="628353"/>
                    </a:lnTo>
                    <a:lnTo>
                      <a:pt x="1736748" y="439601"/>
                    </a:lnTo>
                    <a:lnTo>
                      <a:pt x="1108933" y="0"/>
                    </a:lnTo>
                    <a:lnTo>
                      <a:pt x="440793" y="416"/>
                    </a:lnTo>
                    <a:close/>
                    <a:moveTo>
                      <a:pt x="0" y="629794"/>
                    </a:moveTo>
                    <a:lnTo>
                      <a:pt x="98" y="629794"/>
                    </a:lnTo>
                    <a:cubicBezTo>
                      <a:pt x="87" y="629763"/>
                      <a:pt x="76" y="629733"/>
                      <a:pt x="65" y="629702"/>
                    </a:cubicBezTo>
                    <a:lnTo>
                      <a:pt x="0" y="629794"/>
                    </a:lnTo>
                    <a:close/>
                    <a:moveTo>
                      <a:pt x="440509" y="417"/>
                    </a:moveTo>
                    <a:lnTo>
                      <a:pt x="220317" y="315015"/>
                    </a:lnTo>
                    <a:lnTo>
                      <a:pt x="440695" y="416"/>
                    </a:lnTo>
                    <a:lnTo>
                      <a:pt x="440509" y="417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8" name="Flussdiagramm: Daten 6"/>
              <p:cNvSpPr/>
              <p:nvPr userDrawn="1"/>
            </p:nvSpPr>
            <p:spPr>
              <a:xfrm rot="7500000" flipV="1">
                <a:off x="367821" y="5323279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9" name="Rechteck 4"/>
              <p:cNvSpPr/>
              <p:nvPr userDrawn="1"/>
            </p:nvSpPr>
            <p:spPr>
              <a:xfrm>
                <a:off x="383512" y="5544278"/>
                <a:ext cx="1689320" cy="1313723"/>
              </a:xfrm>
              <a:custGeom>
                <a:avLst/>
                <a:gdLst/>
                <a:ahLst/>
                <a:cxnLst/>
                <a:rect l="l" t="t" r="r" b="b"/>
                <a:pathLst>
                  <a:path w="1689320" h="1313723">
                    <a:moveTo>
                      <a:pt x="768385" y="233"/>
                    </a:moveTo>
                    <a:lnTo>
                      <a:pt x="1689320" y="1313723"/>
                    </a:lnTo>
                    <a:lnTo>
                      <a:pt x="921532" y="1313723"/>
                    </a:lnTo>
                    <a:lnTo>
                      <a:pt x="384221" y="547829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7" y="233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1" y="7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9" name="Gruppieren 38"/>
            <p:cNvGrpSpPr/>
            <p:nvPr userDrawn="1"/>
          </p:nvGrpSpPr>
          <p:grpSpPr>
            <a:xfrm>
              <a:off x="2076330" y="5572847"/>
              <a:ext cx="1458312" cy="1510739"/>
              <a:chOff x="2076330" y="5572847"/>
              <a:chExt cx="1458312" cy="1510739"/>
            </a:xfrm>
          </p:grpSpPr>
          <p:sp>
            <p:nvSpPr>
              <p:cNvPr id="44" name="Flussdiagramm: Daten 6"/>
              <p:cNvSpPr/>
              <p:nvPr userDrawn="1"/>
            </p:nvSpPr>
            <p:spPr>
              <a:xfrm rot="7500000" flipV="1">
                <a:off x="1476091" y="6173086"/>
                <a:ext cx="1510739" cy="310261"/>
              </a:xfrm>
              <a:custGeom>
                <a:avLst/>
                <a:gdLst/>
                <a:ahLst/>
                <a:cxnLst/>
                <a:rect l="l" t="t" r="r" b="b"/>
                <a:pathLst>
                  <a:path w="1510739" h="310261">
                    <a:moveTo>
                      <a:pt x="216732" y="805"/>
                    </a:moveTo>
                    <a:lnTo>
                      <a:pt x="328942" y="309965"/>
                    </a:lnTo>
                    <a:lnTo>
                      <a:pt x="1294306" y="309098"/>
                    </a:lnTo>
                    <a:lnTo>
                      <a:pt x="1510739" y="0"/>
                    </a:lnTo>
                    <a:close/>
                    <a:moveTo>
                      <a:pt x="0" y="310260"/>
                    </a:moveTo>
                    <a:lnTo>
                      <a:pt x="49" y="310261"/>
                    </a:lnTo>
                    <a:lnTo>
                      <a:pt x="33" y="310215"/>
                    </a:lnTo>
                    <a:close/>
                    <a:moveTo>
                      <a:pt x="216592" y="805"/>
                    </a:moveTo>
                    <a:lnTo>
                      <a:pt x="108327" y="155489"/>
                    </a:lnTo>
                    <a:lnTo>
                      <a:pt x="216684" y="806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5" name="Flussdiagramm: Daten 6"/>
              <p:cNvSpPr/>
              <p:nvPr userDrawn="1"/>
            </p:nvSpPr>
            <p:spPr>
              <a:xfrm rot="7500000" flipV="1">
                <a:off x="2406251" y="5689698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3"/>
              <p:cNvSpPr/>
              <p:nvPr userDrawn="1"/>
            </p:nvSpPr>
            <p:spPr>
              <a:xfrm>
                <a:off x="2602883" y="5798360"/>
                <a:ext cx="931759" cy="1059640"/>
              </a:xfrm>
              <a:custGeom>
                <a:avLst/>
                <a:gdLst>
                  <a:gd name="connsiteX0" fmla="*/ 0 w 6868510"/>
                  <a:gd name="connsiteY0" fmla="*/ 1059640 h 6010012"/>
                  <a:gd name="connsiteX1" fmla="*/ 3654987 w 6868510"/>
                  <a:gd name="connsiteY1" fmla="*/ 1059640 h 6010012"/>
                  <a:gd name="connsiteX2" fmla="*/ 5028976 w 6868510"/>
                  <a:gd name="connsiteY2" fmla="*/ 3018153 h 6010012"/>
                  <a:gd name="connsiteX3" fmla="*/ 5400740 w 6868510"/>
                  <a:gd name="connsiteY3" fmla="*/ 3011352 h 6010012"/>
                  <a:gd name="connsiteX4" fmla="*/ 4032326 w 6868510"/>
                  <a:gd name="connsiteY4" fmla="*/ 1059640 h 6010012"/>
                  <a:gd name="connsiteX5" fmla="*/ 6868510 w 6868510"/>
                  <a:gd name="connsiteY5" fmla="*/ 6010012 h 6010012"/>
                  <a:gd name="connsiteX6" fmla="*/ 0 w 6868510"/>
                  <a:gd name="connsiteY6" fmla="*/ 6010012 h 6010012"/>
                  <a:gd name="connsiteX7" fmla="*/ 0 w 6868510"/>
                  <a:gd name="connsiteY7" fmla="*/ 1059640 h 6010012"/>
                  <a:gd name="connsiteX8" fmla="*/ 3289455 w 6868510"/>
                  <a:gd name="connsiteY8" fmla="*/ 114 h 6010012"/>
                  <a:gd name="connsiteX9" fmla="*/ 4032326 w 6868510"/>
                  <a:gd name="connsiteY9" fmla="*/ 1059640 h 6010012"/>
                  <a:gd name="connsiteX10" fmla="*/ 3654987 w 6868510"/>
                  <a:gd name="connsiteY10" fmla="*/ 1059640 h 6010012"/>
                  <a:gd name="connsiteX11" fmla="*/ 3100567 w 6868510"/>
                  <a:gd name="connsiteY11" fmla="*/ 269358 h 6010012"/>
                  <a:gd name="connsiteX12" fmla="*/ 3289455 w 6868510"/>
                  <a:gd name="connsiteY12" fmla="*/ 114 h 6010012"/>
                  <a:gd name="connsiteX13" fmla="*/ 2911652 w 6868510"/>
                  <a:gd name="connsiteY13" fmla="*/ 74 h 6010012"/>
                  <a:gd name="connsiteX14" fmla="*/ 2911707 w 6868510"/>
                  <a:gd name="connsiteY14" fmla="*/ 75 h 6010012"/>
                  <a:gd name="connsiteX15" fmla="*/ 2911680 w 6868510"/>
                  <a:gd name="connsiteY15" fmla="*/ 114 h 6010012"/>
                  <a:gd name="connsiteX16" fmla="*/ 2911652 w 6868510"/>
                  <a:gd name="connsiteY16" fmla="*/ 74 h 6010012"/>
                  <a:gd name="connsiteX17" fmla="*/ 3289375 w 6868510"/>
                  <a:gd name="connsiteY17" fmla="*/ 0 h 6010012"/>
                  <a:gd name="connsiteX18" fmla="*/ 3289427 w 6868510"/>
                  <a:gd name="connsiteY18" fmla="*/ 75 h 6010012"/>
                  <a:gd name="connsiteX19" fmla="*/ 3100567 w 6868510"/>
                  <a:gd name="connsiteY19" fmla="*/ 36 h 6010012"/>
                  <a:gd name="connsiteX20" fmla="*/ 3289375 w 6868510"/>
                  <a:gd name="connsiteY20" fmla="*/ 0 h 6010012"/>
                  <a:gd name="connsiteX0-1" fmla="*/ 0 w 5400740"/>
                  <a:gd name="connsiteY0-2" fmla="*/ 1059640 h 6010012"/>
                  <a:gd name="connsiteX1-3" fmla="*/ 3654987 w 5400740"/>
                  <a:gd name="connsiteY1-4" fmla="*/ 1059640 h 6010012"/>
                  <a:gd name="connsiteX2-5" fmla="*/ 5028976 w 5400740"/>
                  <a:gd name="connsiteY2-6" fmla="*/ 3018153 h 6010012"/>
                  <a:gd name="connsiteX3-7" fmla="*/ 5400740 w 5400740"/>
                  <a:gd name="connsiteY3-8" fmla="*/ 3011352 h 6010012"/>
                  <a:gd name="connsiteX4-9" fmla="*/ 4032326 w 5400740"/>
                  <a:gd name="connsiteY4-10" fmla="*/ 1059640 h 6010012"/>
                  <a:gd name="connsiteX5-11" fmla="*/ 0 w 5400740"/>
                  <a:gd name="connsiteY5-12" fmla="*/ 6010012 h 6010012"/>
                  <a:gd name="connsiteX6-13" fmla="*/ 0 w 5400740"/>
                  <a:gd name="connsiteY6-14" fmla="*/ 1059640 h 6010012"/>
                  <a:gd name="connsiteX7-15" fmla="*/ 3289455 w 5400740"/>
                  <a:gd name="connsiteY7-16" fmla="*/ 114 h 6010012"/>
                  <a:gd name="connsiteX8-17" fmla="*/ 4032326 w 5400740"/>
                  <a:gd name="connsiteY8-18" fmla="*/ 1059640 h 6010012"/>
                  <a:gd name="connsiteX9-19" fmla="*/ 3654987 w 5400740"/>
                  <a:gd name="connsiteY9-20" fmla="*/ 1059640 h 6010012"/>
                  <a:gd name="connsiteX10-21" fmla="*/ 3100567 w 5400740"/>
                  <a:gd name="connsiteY10-22" fmla="*/ 269358 h 6010012"/>
                  <a:gd name="connsiteX11-23" fmla="*/ 3289455 w 5400740"/>
                  <a:gd name="connsiteY11-24" fmla="*/ 114 h 6010012"/>
                  <a:gd name="connsiteX12-25" fmla="*/ 2911652 w 5400740"/>
                  <a:gd name="connsiteY12-26" fmla="*/ 74 h 6010012"/>
                  <a:gd name="connsiteX13-27" fmla="*/ 2911707 w 5400740"/>
                  <a:gd name="connsiteY13-28" fmla="*/ 75 h 6010012"/>
                  <a:gd name="connsiteX14-29" fmla="*/ 2911680 w 5400740"/>
                  <a:gd name="connsiteY14-30" fmla="*/ 114 h 6010012"/>
                  <a:gd name="connsiteX15-31" fmla="*/ 2911652 w 5400740"/>
                  <a:gd name="connsiteY15-32" fmla="*/ 74 h 6010012"/>
                  <a:gd name="connsiteX16-33" fmla="*/ 3289375 w 5400740"/>
                  <a:gd name="connsiteY16-34" fmla="*/ 0 h 6010012"/>
                  <a:gd name="connsiteX17-35" fmla="*/ 3289427 w 5400740"/>
                  <a:gd name="connsiteY17-36" fmla="*/ 75 h 6010012"/>
                  <a:gd name="connsiteX18-37" fmla="*/ 3100567 w 5400740"/>
                  <a:gd name="connsiteY18-38" fmla="*/ 36 h 6010012"/>
                  <a:gd name="connsiteX19-39" fmla="*/ 3289375 w 5400740"/>
                  <a:gd name="connsiteY19-40" fmla="*/ 0 h 6010012"/>
                  <a:gd name="connsiteX0-41" fmla="*/ 47297 w 5448037"/>
                  <a:gd name="connsiteY0-42" fmla="*/ 1059640 h 6199198"/>
                  <a:gd name="connsiteX1-43" fmla="*/ 3702284 w 5448037"/>
                  <a:gd name="connsiteY1-44" fmla="*/ 1059640 h 6199198"/>
                  <a:gd name="connsiteX2-45" fmla="*/ 5076273 w 5448037"/>
                  <a:gd name="connsiteY2-46" fmla="*/ 3018153 h 6199198"/>
                  <a:gd name="connsiteX3-47" fmla="*/ 5448037 w 5448037"/>
                  <a:gd name="connsiteY3-48" fmla="*/ 3011352 h 6199198"/>
                  <a:gd name="connsiteX4-49" fmla="*/ 4079623 w 5448037"/>
                  <a:gd name="connsiteY4-50" fmla="*/ 1059640 h 6199198"/>
                  <a:gd name="connsiteX5-51" fmla="*/ 0 w 5448037"/>
                  <a:gd name="connsiteY5-52" fmla="*/ 6199198 h 6199198"/>
                  <a:gd name="connsiteX6-53" fmla="*/ 47297 w 5448037"/>
                  <a:gd name="connsiteY6-54" fmla="*/ 1059640 h 6199198"/>
                  <a:gd name="connsiteX7-55" fmla="*/ 3336752 w 5448037"/>
                  <a:gd name="connsiteY7-56" fmla="*/ 114 h 6199198"/>
                  <a:gd name="connsiteX8-57" fmla="*/ 4079623 w 5448037"/>
                  <a:gd name="connsiteY8-58" fmla="*/ 1059640 h 6199198"/>
                  <a:gd name="connsiteX9-59" fmla="*/ 3702284 w 5448037"/>
                  <a:gd name="connsiteY9-60" fmla="*/ 1059640 h 6199198"/>
                  <a:gd name="connsiteX10-61" fmla="*/ 3147864 w 5448037"/>
                  <a:gd name="connsiteY10-62" fmla="*/ 269358 h 6199198"/>
                  <a:gd name="connsiteX11-63" fmla="*/ 3336752 w 5448037"/>
                  <a:gd name="connsiteY11-64" fmla="*/ 114 h 6199198"/>
                  <a:gd name="connsiteX12-65" fmla="*/ 2958949 w 5448037"/>
                  <a:gd name="connsiteY12-66" fmla="*/ 74 h 6199198"/>
                  <a:gd name="connsiteX13-67" fmla="*/ 2959004 w 5448037"/>
                  <a:gd name="connsiteY13-68" fmla="*/ 75 h 6199198"/>
                  <a:gd name="connsiteX14-69" fmla="*/ 2958977 w 5448037"/>
                  <a:gd name="connsiteY14-70" fmla="*/ 114 h 6199198"/>
                  <a:gd name="connsiteX15-71" fmla="*/ 2958949 w 5448037"/>
                  <a:gd name="connsiteY15-72" fmla="*/ 74 h 6199198"/>
                  <a:gd name="connsiteX16-73" fmla="*/ 3336672 w 5448037"/>
                  <a:gd name="connsiteY16-74" fmla="*/ 0 h 6199198"/>
                  <a:gd name="connsiteX17-75" fmla="*/ 3336724 w 5448037"/>
                  <a:gd name="connsiteY17-76" fmla="*/ 75 h 6199198"/>
                  <a:gd name="connsiteX18-77" fmla="*/ 3147864 w 5448037"/>
                  <a:gd name="connsiteY18-78" fmla="*/ 36 h 6199198"/>
                  <a:gd name="connsiteX19-79" fmla="*/ 3336672 w 5448037"/>
                  <a:gd name="connsiteY19-80" fmla="*/ 0 h 6199198"/>
                  <a:gd name="connsiteX0-81" fmla="*/ 0 w 5400740"/>
                  <a:gd name="connsiteY0-82" fmla="*/ 1059640 h 3020378"/>
                  <a:gd name="connsiteX1-83" fmla="*/ 3654987 w 5400740"/>
                  <a:gd name="connsiteY1-84" fmla="*/ 1059640 h 3020378"/>
                  <a:gd name="connsiteX2-85" fmla="*/ 5028976 w 5400740"/>
                  <a:gd name="connsiteY2-86" fmla="*/ 3018153 h 3020378"/>
                  <a:gd name="connsiteX3-87" fmla="*/ 5400740 w 5400740"/>
                  <a:gd name="connsiteY3-88" fmla="*/ 3011352 h 3020378"/>
                  <a:gd name="connsiteX4-89" fmla="*/ 4032326 w 5400740"/>
                  <a:gd name="connsiteY4-90" fmla="*/ 1059640 h 3020378"/>
                  <a:gd name="connsiteX5-91" fmla="*/ 0 w 5400740"/>
                  <a:gd name="connsiteY5-92" fmla="*/ 1059640 h 3020378"/>
                  <a:gd name="connsiteX6-93" fmla="*/ 3289455 w 5400740"/>
                  <a:gd name="connsiteY6-94" fmla="*/ 114 h 3020378"/>
                  <a:gd name="connsiteX7-95" fmla="*/ 4032326 w 5400740"/>
                  <a:gd name="connsiteY7-96" fmla="*/ 1059640 h 3020378"/>
                  <a:gd name="connsiteX8-97" fmla="*/ 3654987 w 5400740"/>
                  <a:gd name="connsiteY8-98" fmla="*/ 1059640 h 3020378"/>
                  <a:gd name="connsiteX9-99" fmla="*/ 3100567 w 5400740"/>
                  <a:gd name="connsiteY9-100" fmla="*/ 269358 h 3020378"/>
                  <a:gd name="connsiteX10-101" fmla="*/ 3289455 w 5400740"/>
                  <a:gd name="connsiteY10-102" fmla="*/ 114 h 3020378"/>
                  <a:gd name="connsiteX11-103" fmla="*/ 2911652 w 5400740"/>
                  <a:gd name="connsiteY11-104" fmla="*/ 74 h 3020378"/>
                  <a:gd name="connsiteX12-105" fmla="*/ 2911707 w 5400740"/>
                  <a:gd name="connsiteY12-106" fmla="*/ 75 h 3020378"/>
                  <a:gd name="connsiteX13-107" fmla="*/ 2911680 w 5400740"/>
                  <a:gd name="connsiteY13-108" fmla="*/ 114 h 3020378"/>
                  <a:gd name="connsiteX14-109" fmla="*/ 2911652 w 5400740"/>
                  <a:gd name="connsiteY14-110" fmla="*/ 74 h 3020378"/>
                  <a:gd name="connsiteX15-111" fmla="*/ 3289375 w 5400740"/>
                  <a:gd name="connsiteY15-112" fmla="*/ 0 h 3020378"/>
                  <a:gd name="connsiteX16-113" fmla="*/ 3289427 w 5400740"/>
                  <a:gd name="connsiteY16-114" fmla="*/ 75 h 3020378"/>
                  <a:gd name="connsiteX17-115" fmla="*/ 3100567 w 5400740"/>
                  <a:gd name="connsiteY17-116" fmla="*/ 36 h 3020378"/>
                  <a:gd name="connsiteX18-117" fmla="*/ 3289375 w 5400740"/>
                  <a:gd name="connsiteY18-118" fmla="*/ 0 h 3020378"/>
                  <a:gd name="connsiteX0-119" fmla="*/ 1120674 w 2489088"/>
                  <a:gd name="connsiteY0-120" fmla="*/ 1059640 h 3020378"/>
                  <a:gd name="connsiteX1-121" fmla="*/ 743335 w 2489088"/>
                  <a:gd name="connsiteY1-122" fmla="*/ 1059640 h 3020378"/>
                  <a:gd name="connsiteX2-123" fmla="*/ 2117324 w 2489088"/>
                  <a:gd name="connsiteY2-124" fmla="*/ 3018153 h 3020378"/>
                  <a:gd name="connsiteX3-125" fmla="*/ 2489088 w 2489088"/>
                  <a:gd name="connsiteY3-126" fmla="*/ 3011352 h 3020378"/>
                  <a:gd name="connsiteX4-127" fmla="*/ 1120674 w 2489088"/>
                  <a:gd name="connsiteY4-128" fmla="*/ 1059640 h 3020378"/>
                  <a:gd name="connsiteX5-129" fmla="*/ 377803 w 2489088"/>
                  <a:gd name="connsiteY5-130" fmla="*/ 114 h 3020378"/>
                  <a:gd name="connsiteX6-131" fmla="*/ 1120674 w 2489088"/>
                  <a:gd name="connsiteY6-132" fmla="*/ 1059640 h 3020378"/>
                  <a:gd name="connsiteX7-133" fmla="*/ 743335 w 2489088"/>
                  <a:gd name="connsiteY7-134" fmla="*/ 1059640 h 3020378"/>
                  <a:gd name="connsiteX8-135" fmla="*/ 188915 w 2489088"/>
                  <a:gd name="connsiteY8-136" fmla="*/ 269358 h 3020378"/>
                  <a:gd name="connsiteX9-137" fmla="*/ 377803 w 2489088"/>
                  <a:gd name="connsiteY9-138" fmla="*/ 114 h 3020378"/>
                  <a:gd name="connsiteX10-139" fmla="*/ 0 w 2489088"/>
                  <a:gd name="connsiteY10-140" fmla="*/ 74 h 3020378"/>
                  <a:gd name="connsiteX11-141" fmla="*/ 55 w 2489088"/>
                  <a:gd name="connsiteY11-142" fmla="*/ 75 h 3020378"/>
                  <a:gd name="connsiteX12-143" fmla="*/ 28 w 2489088"/>
                  <a:gd name="connsiteY12-144" fmla="*/ 114 h 3020378"/>
                  <a:gd name="connsiteX13-145" fmla="*/ 0 w 2489088"/>
                  <a:gd name="connsiteY13-146" fmla="*/ 74 h 3020378"/>
                  <a:gd name="connsiteX14-147" fmla="*/ 377723 w 2489088"/>
                  <a:gd name="connsiteY14-148" fmla="*/ 0 h 3020378"/>
                  <a:gd name="connsiteX15-149" fmla="*/ 377775 w 2489088"/>
                  <a:gd name="connsiteY15-150" fmla="*/ 75 h 3020378"/>
                  <a:gd name="connsiteX16-151" fmla="*/ 188915 w 2489088"/>
                  <a:gd name="connsiteY16-152" fmla="*/ 36 h 3020378"/>
                  <a:gd name="connsiteX17-153" fmla="*/ 377723 w 2489088"/>
                  <a:gd name="connsiteY17-154" fmla="*/ 0 h 3020378"/>
                  <a:gd name="connsiteX0-155" fmla="*/ 1120674 w 2489088"/>
                  <a:gd name="connsiteY0-156" fmla="*/ 1059640 h 3011352"/>
                  <a:gd name="connsiteX1-157" fmla="*/ 743335 w 2489088"/>
                  <a:gd name="connsiteY1-158" fmla="*/ 1059640 h 3011352"/>
                  <a:gd name="connsiteX2-159" fmla="*/ 2489088 w 2489088"/>
                  <a:gd name="connsiteY2-160" fmla="*/ 3011352 h 3011352"/>
                  <a:gd name="connsiteX3-161" fmla="*/ 1120674 w 2489088"/>
                  <a:gd name="connsiteY3-162" fmla="*/ 1059640 h 3011352"/>
                  <a:gd name="connsiteX4-163" fmla="*/ 377803 w 2489088"/>
                  <a:gd name="connsiteY4-164" fmla="*/ 114 h 3011352"/>
                  <a:gd name="connsiteX5-165" fmla="*/ 1120674 w 2489088"/>
                  <a:gd name="connsiteY5-166" fmla="*/ 1059640 h 3011352"/>
                  <a:gd name="connsiteX6-167" fmla="*/ 743335 w 2489088"/>
                  <a:gd name="connsiteY6-168" fmla="*/ 1059640 h 3011352"/>
                  <a:gd name="connsiteX7-169" fmla="*/ 188915 w 2489088"/>
                  <a:gd name="connsiteY7-170" fmla="*/ 269358 h 3011352"/>
                  <a:gd name="connsiteX8-171" fmla="*/ 377803 w 2489088"/>
                  <a:gd name="connsiteY8-172" fmla="*/ 114 h 3011352"/>
                  <a:gd name="connsiteX9-173" fmla="*/ 0 w 2489088"/>
                  <a:gd name="connsiteY9-174" fmla="*/ 74 h 3011352"/>
                  <a:gd name="connsiteX10-175" fmla="*/ 55 w 2489088"/>
                  <a:gd name="connsiteY10-176" fmla="*/ 75 h 3011352"/>
                  <a:gd name="connsiteX11-177" fmla="*/ 28 w 2489088"/>
                  <a:gd name="connsiteY11-178" fmla="*/ 114 h 3011352"/>
                  <a:gd name="connsiteX12-179" fmla="*/ 0 w 2489088"/>
                  <a:gd name="connsiteY12-180" fmla="*/ 74 h 3011352"/>
                  <a:gd name="connsiteX13-181" fmla="*/ 377723 w 2489088"/>
                  <a:gd name="connsiteY13-182" fmla="*/ 0 h 3011352"/>
                  <a:gd name="connsiteX14-183" fmla="*/ 377775 w 2489088"/>
                  <a:gd name="connsiteY14-184" fmla="*/ 75 h 3011352"/>
                  <a:gd name="connsiteX15-185" fmla="*/ 188915 w 2489088"/>
                  <a:gd name="connsiteY15-186" fmla="*/ 36 h 3011352"/>
                  <a:gd name="connsiteX16-187" fmla="*/ 377723 w 2489088"/>
                  <a:gd name="connsiteY16-188" fmla="*/ 0 h 3011352"/>
                  <a:gd name="connsiteX0-189" fmla="*/ 1120674 w 1120674"/>
                  <a:gd name="connsiteY0-190" fmla="*/ 1059640 h 1059640"/>
                  <a:gd name="connsiteX1-191" fmla="*/ 743335 w 1120674"/>
                  <a:gd name="connsiteY1-192" fmla="*/ 1059640 h 1059640"/>
                  <a:gd name="connsiteX2-193" fmla="*/ 1120674 w 1120674"/>
                  <a:gd name="connsiteY2-194" fmla="*/ 1059640 h 1059640"/>
                  <a:gd name="connsiteX3-195" fmla="*/ 377803 w 1120674"/>
                  <a:gd name="connsiteY3-196" fmla="*/ 114 h 1059640"/>
                  <a:gd name="connsiteX4-197" fmla="*/ 1120674 w 1120674"/>
                  <a:gd name="connsiteY4-198" fmla="*/ 1059640 h 1059640"/>
                  <a:gd name="connsiteX5-199" fmla="*/ 743335 w 1120674"/>
                  <a:gd name="connsiteY5-200" fmla="*/ 1059640 h 1059640"/>
                  <a:gd name="connsiteX6-201" fmla="*/ 188915 w 1120674"/>
                  <a:gd name="connsiteY6-202" fmla="*/ 269358 h 1059640"/>
                  <a:gd name="connsiteX7-203" fmla="*/ 377803 w 1120674"/>
                  <a:gd name="connsiteY7-204" fmla="*/ 114 h 1059640"/>
                  <a:gd name="connsiteX8-205" fmla="*/ 0 w 1120674"/>
                  <a:gd name="connsiteY8-206" fmla="*/ 74 h 1059640"/>
                  <a:gd name="connsiteX9-207" fmla="*/ 55 w 1120674"/>
                  <a:gd name="connsiteY9-208" fmla="*/ 75 h 1059640"/>
                  <a:gd name="connsiteX10-209" fmla="*/ 28 w 1120674"/>
                  <a:gd name="connsiteY10-210" fmla="*/ 114 h 1059640"/>
                  <a:gd name="connsiteX11-211" fmla="*/ 0 w 1120674"/>
                  <a:gd name="connsiteY11-212" fmla="*/ 74 h 1059640"/>
                  <a:gd name="connsiteX12-213" fmla="*/ 377723 w 1120674"/>
                  <a:gd name="connsiteY12-214" fmla="*/ 0 h 1059640"/>
                  <a:gd name="connsiteX13-215" fmla="*/ 377775 w 1120674"/>
                  <a:gd name="connsiteY13-216" fmla="*/ 75 h 1059640"/>
                  <a:gd name="connsiteX14-217" fmla="*/ 188915 w 1120674"/>
                  <a:gd name="connsiteY14-218" fmla="*/ 36 h 1059640"/>
                  <a:gd name="connsiteX15-219" fmla="*/ 377723 w 1120674"/>
                  <a:gd name="connsiteY15-220" fmla="*/ 0 h 1059640"/>
                  <a:gd name="connsiteX0-221" fmla="*/ 1120674 w 1120674"/>
                  <a:gd name="connsiteY0-222" fmla="*/ 1059640 h 1059640"/>
                  <a:gd name="connsiteX1-223" fmla="*/ 743335 w 1120674"/>
                  <a:gd name="connsiteY1-224" fmla="*/ 1059640 h 1059640"/>
                  <a:gd name="connsiteX2-225" fmla="*/ 1120674 w 1120674"/>
                  <a:gd name="connsiteY2-226" fmla="*/ 1059640 h 1059640"/>
                  <a:gd name="connsiteX3-227" fmla="*/ 377803 w 1120674"/>
                  <a:gd name="connsiteY3-228" fmla="*/ 114 h 1059640"/>
                  <a:gd name="connsiteX4-229" fmla="*/ 1120674 w 1120674"/>
                  <a:gd name="connsiteY4-230" fmla="*/ 1059640 h 1059640"/>
                  <a:gd name="connsiteX5-231" fmla="*/ 743335 w 1120674"/>
                  <a:gd name="connsiteY5-232" fmla="*/ 1059640 h 1059640"/>
                  <a:gd name="connsiteX6-233" fmla="*/ 188915 w 1120674"/>
                  <a:gd name="connsiteY6-234" fmla="*/ 269358 h 1059640"/>
                  <a:gd name="connsiteX7-235" fmla="*/ 377803 w 1120674"/>
                  <a:gd name="connsiteY7-236" fmla="*/ 114 h 1059640"/>
                  <a:gd name="connsiteX8-237" fmla="*/ 0 w 1120674"/>
                  <a:gd name="connsiteY8-238" fmla="*/ 74 h 1059640"/>
                  <a:gd name="connsiteX9-239" fmla="*/ 55 w 1120674"/>
                  <a:gd name="connsiteY9-240" fmla="*/ 75 h 1059640"/>
                  <a:gd name="connsiteX10-241" fmla="*/ 28 w 1120674"/>
                  <a:gd name="connsiteY10-242" fmla="*/ 114 h 1059640"/>
                  <a:gd name="connsiteX11-243" fmla="*/ 0 w 1120674"/>
                  <a:gd name="connsiteY11-244" fmla="*/ 74 h 1059640"/>
                  <a:gd name="connsiteX12-245" fmla="*/ 377723 w 1120674"/>
                  <a:gd name="connsiteY12-246" fmla="*/ 0 h 1059640"/>
                  <a:gd name="connsiteX13-247" fmla="*/ 377775 w 1120674"/>
                  <a:gd name="connsiteY13-248" fmla="*/ 75 h 1059640"/>
                  <a:gd name="connsiteX14-249" fmla="*/ 377723 w 1120674"/>
                  <a:gd name="connsiteY14-250" fmla="*/ 0 h 1059640"/>
                  <a:gd name="connsiteX0-251" fmla="*/ 1120646 w 1120646"/>
                  <a:gd name="connsiteY0-252" fmla="*/ 1059640 h 1059640"/>
                  <a:gd name="connsiteX1-253" fmla="*/ 743307 w 1120646"/>
                  <a:gd name="connsiteY1-254" fmla="*/ 1059640 h 1059640"/>
                  <a:gd name="connsiteX2-255" fmla="*/ 1120646 w 1120646"/>
                  <a:gd name="connsiteY2-256" fmla="*/ 1059640 h 1059640"/>
                  <a:gd name="connsiteX3-257" fmla="*/ 377775 w 1120646"/>
                  <a:gd name="connsiteY3-258" fmla="*/ 114 h 1059640"/>
                  <a:gd name="connsiteX4-259" fmla="*/ 1120646 w 1120646"/>
                  <a:gd name="connsiteY4-260" fmla="*/ 1059640 h 1059640"/>
                  <a:gd name="connsiteX5-261" fmla="*/ 743307 w 1120646"/>
                  <a:gd name="connsiteY5-262" fmla="*/ 1059640 h 1059640"/>
                  <a:gd name="connsiteX6-263" fmla="*/ 188887 w 1120646"/>
                  <a:gd name="connsiteY6-264" fmla="*/ 269358 h 1059640"/>
                  <a:gd name="connsiteX7-265" fmla="*/ 377775 w 1120646"/>
                  <a:gd name="connsiteY7-266" fmla="*/ 114 h 1059640"/>
                  <a:gd name="connsiteX8-267" fmla="*/ 0 w 1120646"/>
                  <a:gd name="connsiteY8-268" fmla="*/ 114 h 1059640"/>
                  <a:gd name="connsiteX9-269" fmla="*/ 27 w 1120646"/>
                  <a:gd name="connsiteY9-270" fmla="*/ 75 h 1059640"/>
                  <a:gd name="connsiteX10-271" fmla="*/ 0 w 1120646"/>
                  <a:gd name="connsiteY10-272" fmla="*/ 114 h 1059640"/>
                  <a:gd name="connsiteX11-273" fmla="*/ 377695 w 1120646"/>
                  <a:gd name="connsiteY11-274" fmla="*/ 0 h 1059640"/>
                  <a:gd name="connsiteX12-275" fmla="*/ 377747 w 1120646"/>
                  <a:gd name="connsiteY12-276" fmla="*/ 75 h 1059640"/>
                  <a:gd name="connsiteX13-277" fmla="*/ 377695 w 1120646"/>
                  <a:gd name="connsiteY13-278" fmla="*/ 0 h 1059640"/>
                  <a:gd name="connsiteX0-279" fmla="*/ 931759 w 931759"/>
                  <a:gd name="connsiteY0-280" fmla="*/ 1059640 h 1059640"/>
                  <a:gd name="connsiteX1-281" fmla="*/ 554420 w 931759"/>
                  <a:gd name="connsiteY1-282" fmla="*/ 1059640 h 1059640"/>
                  <a:gd name="connsiteX2-283" fmla="*/ 931759 w 931759"/>
                  <a:gd name="connsiteY2-284" fmla="*/ 1059640 h 1059640"/>
                  <a:gd name="connsiteX3-285" fmla="*/ 188888 w 931759"/>
                  <a:gd name="connsiteY3-286" fmla="*/ 114 h 1059640"/>
                  <a:gd name="connsiteX4-287" fmla="*/ 931759 w 931759"/>
                  <a:gd name="connsiteY4-288" fmla="*/ 1059640 h 1059640"/>
                  <a:gd name="connsiteX5-289" fmla="*/ 554420 w 931759"/>
                  <a:gd name="connsiteY5-290" fmla="*/ 1059640 h 1059640"/>
                  <a:gd name="connsiteX6-291" fmla="*/ 0 w 931759"/>
                  <a:gd name="connsiteY6-292" fmla="*/ 269358 h 1059640"/>
                  <a:gd name="connsiteX7-293" fmla="*/ 188888 w 931759"/>
                  <a:gd name="connsiteY7-294" fmla="*/ 114 h 1059640"/>
                  <a:gd name="connsiteX8-295" fmla="*/ 188808 w 931759"/>
                  <a:gd name="connsiteY8-296" fmla="*/ 0 h 1059640"/>
                  <a:gd name="connsiteX9-297" fmla="*/ 188860 w 931759"/>
                  <a:gd name="connsiteY9-298" fmla="*/ 75 h 1059640"/>
                  <a:gd name="connsiteX10-299" fmla="*/ 188808 w 931759"/>
                  <a:gd name="connsiteY10-300" fmla="*/ 0 h 10596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31759" h="1059640">
                    <a:moveTo>
                      <a:pt x="931759" y="1059640"/>
                    </a:moveTo>
                    <a:lnTo>
                      <a:pt x="554420" y="1059640"/>
                    </a:lnTo>
                    <a:lnTo>
                      <a:pt x="931759" y="1059640"/>
                    </a:lnTo>
                    <a:close/>
                    <a:moveTo>
                      <a:pt x="188888" y="114"/>
                    </a:moveTo>
                    <a:lnTo>
                      <a:pt x="931759" y="1059640"/>
                    </a:lnTo>
                    <a:lnTo>
                      <a:pt x="554420" y="1059640"/>
                    </a:lnTo>
                    <a:lnTo>
                      <a:pt x="0" y="269358"/>
                    </a:lnTo>
                    <a:lnTo>
                      <a:pt x="188888" y="114"/>
                    </a:lnTo>
                    <a:close/>
                    <a:moveTo>
                      <a:pt x="188808" y="0"/>
                    </a:moveTo>
                    <a:cubicBezTo>
                      <a:pt x="188825" y="25"/>
                      <a:pt x="188843" y="50"/>
                      <a:pt x="188860" y="75"/>
                    </a:cubicBezTo>
                    <a:cubicBezTo>
                      <a:pt x="188843" y="50"/>
                      <a:pt x="188825" y="25"/>
                      <a:pt x="188808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0" name="Gruppieren 39"/>
            <p:cNvGrpSpPr/>
            <p:nvPr userDrawn="1"/>
          </p:nvGrpSpPr>
          <p:grpSpPr>
            <a:xfrm>
              <a:off x="805344" y="6079748"/>
              <a:ext cx="911251" cy="1025605"/>
              <a:chOff x="805344" y="6079748"/>
              <a:chExt cx="911251" cy="1025605"/>
            </a:xfrm>
          </p:grpSpPr>
          <p:sp>
            <p:nvSpPr>
              <p:cNvPr id="41" name="Flussdiagramm: Daten 6"/>
              <p:cNvSpPr/>
              <p:nvPr userDrawn="1"/>
            </p:nvSpPr>
            <p:spPr>
              <a:xfrm rot="7500000" flipV="1">
                <a:off x="562101" y="6322991"/>
                <a:ext cx="1025603" cy="539118"/>
              </a:xfrm>
              <a:custGeom>
                <a:avLst/>
                <a:gdLst>
                  <a:gd name="connsiteX0" fmla="*/ 6779499 w 6779499"/>
                  <a:gd name="connsiteY0" fmla="*/ 0 h 542702"/>
                  <a:gd name="connsiteX1" fmla="*/ 6750112 w 6779499"/>
                  <a:gd name="connsiteY1" fmla="*/ 40353 h 542702"/>
                  <a:gd name="connsiteX2" fmla="*/ 6779499 w 6779499"/>
                  <a:gd name="connsiteY2" fmla="*/ 0 h 542702"/>
                  <a:gd name="connsiteX3" fmla="*/ 377295 w 6779499"/>
                  <a:gd name="connsiteY3" fmla="*/ 3988 h 542702"/>
                  <a:gd name="connsiteX4" fmla="*/ 572636 w 6779499"/>
                  <a:gd name="connsiteY4" fmla="*/ 542186 h 542702"/>
                  <a:gd name="connsiteX5" fmla="*/ 648517 w 6779499"/>
                  <a:gd name="connsiteY5" fmla="*/ 542118 h 542702"/>
                  <a:gd name="connsiteX6" fmla="*/ 1025603 w 6779499"/>
                  <a:gd name="connsiteY6" fmla="*/ 3584 h 542702"/>
                  <a:gd name="connsiteX7" fmla="*/ 377295 w 6779499"/>
                  <a:gd name="connsiteY7" fmla="*/ 3988 h 542702"/>
                  <a:gd name="connsiteX8" fmla="*/ 54 w 6779499"/>
                  <a:gd name="connsiteY8" fmla="*/ 542621 h 542702"/>
                  <a:gd name="connsiteX9" fmla="*/ 0 w 6779499"/>
                  <a:gd name="connsiteY9" fmla="*/ 542700 h 542702"/>
                  <a:gd name="connsiteX10" fmla="*/ 84 w 6779499"/>
                  <a:gd name="connsiteY10" fmla="*/ 542702 h 542702"/>
                  <a:gd name="connsiteX11" fmla="*/ 54 w 6779499"/>
                  <a:gd name="connsiteY11" fmla="*/ 542621 h 542702"/>
                  <a:gd name="connsiteX12" fmla="*/ 377052 w 6779499"/>
                  <a:gd name="connsiteY12" fmla="*/ 3988 h 542702"/>
                  <a:gd name="connsiteX13" fmla="*/ 188579 w 6779499"/>
                  <a:gd name="connsiteY13" fmla="*/ 273267 h 542702"/>
                  <a:gd name="connsiteX14" fmla="*/ 377211 w 6779499"/>
                  <a:gd name="connsiteY14" fmla="*/ 3987 h 542702"/>
                  <a:gd name="connsiteX15" fmla="*/ 377052 w 6779499"/>
                  <a:gd name="connsiteY15" fmla="*/ 3988 h 542702"/>
                  <a:gd name="connsiteX0-1" fmla="*/ 377295 w 1025603"/>
                  <a:gd name="connsiteY0-2" fmla="*/ 404 h 539118"/>
                  <a:gd name="connsiteX1-3" fmla="*/ 572636 w 1025603"/>
                  <a:gd name="connsiteY1-4" fmla="*/ 538602 h 539118"/>
                  <a:gd name="connsiteX2-5" fmla="*/ 648517 w 1025603"/>
                  <a:gd name="connsiteY2-6" fmla="*/ 538534 h 539118"/>
                  <a:gd name="connsiteX3-7" fmla="*/ 1025603 w 1025603"/>
                  <a:gd name="connsiteY3-8" fmla="*/ 0 h 539118"/>
                  <a:gd name="connsiteX4-9" fmla="*/ 377295 w 1025603"/>
                  <a:gd name="connsiteY4-10" fmla="*/ 404 h 539118"/>
                  <a:gd name="connsiteX5-11" fmla="*/ 54 w 1025603"/>
                  <a:gd name="connsiteY5-12" fmla="*/ 539037 h 539118"/>
                  <a:gd name="connsiteX6-13" fmla="*/ 0 w 1025603"/>
                  <a:gd name="connsiteY6-14" fmla="*/ 539116 h 539118"/>
                  <a:gd name="connsiteX7-15" fmla="*/ 84 w 1025603"/>
                  <a:gd name="connsiteY7-16" fmla="*/ 539118 h 539118"/>
                  <a:gd name="connsiteX8-17" fmla="*/ 54 w 1025603"/>
                  <a:gd name="connsiteY8-18" fmla="*/ 539037 h 539118"/>
                  <a:gd name="connsiteX9-19" fmla="*/ 377052 w 1025603"/>
                  <a:gd name="connsiteY9-20" fmla="*/ 404 h 539118"/>
                  <a:gd name="connsiteX10-21" fmla="*/ 188579 w 1025603"/>
                  <a:gd name="connsiteY10-22" fmla="*/ 269683 h 539118"/>
                  <a:gd name="connsiteX11-23" fmla="*/ 377211 w 1025603"/>
                  <a:gd name="connsiteY11-24" fmla="*/ 403 h 539118"/>
                  <a:gd name="connsiteX12-25" fmla="*/ 377052 w 1025603"/>
                  <a:gd name="connsiteY12-26" fmla="*/ 404 h 5391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025603" h="539118">
                    <a:moveTo>
                      <a:pt x="377295" y="404"/>
                    </a:moveTo>
                    <a:lnTo>
                      <a:pt x="572636" y="538602"/>
                    </a:lnTo>
                    <a:lnTo>
                      <a:pt x="648517" y="538534"/>
                    </a:lnTo>
                    <a:lnTo>
                      <a:pt x="1025603" y="0"/>
                    </a:lnTo>
                    <a:lnTo>
                      <a:pt x="377295" y="404"/>
                    </a:lnTo>
                    <a:close/>
                    <a:moveTo>
                      <a:pt x="54" y="539037"/>
                    </a:moveTo>
                    <a:cubicBezTo>
                      <a:pt x="36" y="539063"/>
                      <a:pt x="18" y="539090"/>
                      <a:pt x="0" y="539116"/>
                    </a:cubicBezTo>
                    <a:cubicBezTo>
                      <a:pt x="28" y="539117"/>
                      <a:pt x="56" y="539117"/>
                      <a:pt x="84" y="539118"/>
                    </a:cubicBezTo>
                    <a:lnTo>
                      <a:pt x="54" y="539037"/>
                    </a:lnTo>
                    <a:close/>
                    <a:moveTo>
                      <a:pt x="377052" y="404"/>
                    </a:moveTo>
                    <a:lnTo>
                      <a:pt x="188579" y="269683"/>
                    </a:lnTo>
                    <a:lnTo>
                      <a:pt x="377211" y="403"/>
                    </a:lnTo>
                    <a:lnTo>
                      <a:pt x="377052" y="40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2" name="Flussdiagramm: Daten 6"/>
              <p:cNvSpPr/>
              <p:nvPr userDrawn="1"/>
            </p:nvSpPr>
            <p:spPr>
              <a:xfrm rot="14100000" flipH="1" flipV="1">
                <a:off x="934236" y="6322993"/>
                <a:ext cx="1025602" cy="539117"/>
              </a:xfrm>
              <a:custGeom>
                <a:avLst/>
                <a:gdLst/>
                <a:ahLst/>
                <a:cxnLst/>
                <a:rect l="l" t="t" r="r" b="b"/>
                <a:pathLst>
                  <a:path w="1025602" h="539117">
                    <a:moveTo>
                      <a:pt x="377297" y="404"/>
                    </a:moveTo>
                    <a:lnTo>
                      <a:pt x="1025602" y="0"/>
                    </a:lnTo>
                    <a:lnTo>
                      <a:pt x="648516" y="538535"/>
                    </a:lnTo>
                    <a:lnTo>
                      <a:pt x="572638" y="538603"/>
                    </a:lnTo>
                    <a:close/>
                    <a:moveTo>
                      <a:pt x="0" y="539117"/>
                    </a:moveTo>
                    <a:lnTo>
                      <a:pt x="57" y="539038"/>
                    </a:lnTo>
                    <a:lnTo>
                      <a:pt x="86" y="539117"/>
                    </a:lnTo>
                    <a:close/>
                    <a:moveTo>
                      <a:pt x="377053" y="404"/>
                    </a:moveTo>
                    <a:lnTo>
                      <a:pt x="377213" y="404"/>
                    </a:lnTo>
                    <a:lnTo>
                      <a:pt x="188581" y="26968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3" name="Flussdiagramm: Daten 6"/>
              <p:cNvSpPr/>
              <p:nvPr userDrawn="1"/>
            </p:nvSpPr>
            <p:spPr>
              <a:xfrm rot="7500000" flipV="1">
                <a:off x="918665" y="6137807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50" name="Gruppieren 49"/>
          <p:cNvGrpSpPr/>
          <p:nvPr userDrawn="1"/>
        </p:nvGrpSpPr>
        <p:grpSpPr>
          <a:xfrm>
            <a:off x="5096180" y="-364099"/>
            <a:ext cx="7116058" cy="5747957"/>
            <a:chOff x="5096181" y="-364099"/>
            <a:chExt cx="7116058" cy="5747957"/>
          </a:xfrm>
        </p:grpSpPr>
        <p:grpSp>
          <p:nvGrpSpPr>
            <p:cNvPr id="51" name="Gruppieren 50"/>
            <p:cNvGrpSpPr/>
            <p:nvPr userDrawn="1"/>
          </p:nvGrpSpPr>
          <p:grpSpPr>
            <a:xfrm>
              <a:off x="7412564" y="0"/>
              <a:ext cx="4799675" cy="5383858"/>
              <a:chOff x="7412564" y="0"/>
              <a:chExt cx="4799675" cy="5383858"/>
            </a:xfrm>
          </p:grpSpPr>
          <p:sp>
            <p:nvSpPr>
              <p:cNvPr id="76" name="Flussdiagramm: Daten 6"/>
              <p:cNvSpPr/>
              <p:nvPr userDrawn="1"/>
            </p:nvSpPr>
            <p:spPr>
              <a:xfrm rot="18300000" flipV="1">
                <a:off x="11138042" y="4789119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7" name="Rechteck 64"/>
              <p:cNvSpPr/>
              <p:nvPr userDrawn="1"/>
            </p:nvSpPr>
            <p:spPr>
              <a:xfrm>
                <a:off x="7412564" y="0"/>
                <a:ext cx="4323966" cy="5163263"/>
              </a:xfrm>
              <a:custGeom>
                <a:avLst/>
                <a:gdLst/>
                <a:ahLst/>
                <a:cxnLst/>
                <a:rect l="l" t="t" r="r" b="b"/>
                <a:pathLst>
                  <a:path w="4323966" h="5163263">
                    <a:moveTo>
                      <a:pt x="3620052" y="5163123"/>
                    </a:moveTo>
                    <a:lnTo>
                      <a:pt x="3971956" y="5163193"/>
                    </a:lnTo>
                    <a:lnTo>
                      <a:pt x="3620150" y="5163263"/>
                    </a:lnTo>
                    <a:close/>
                    <a:moveTo>
                      <a:pt x="4323914" y="5163049"/>
                    </a:moveTo>
                    <a:lnTo>
                      <a:pt x="4323966" y="5163124"/>
                    </a:lnTo>
                    <a:lnTo>
                      <a:pt x="4323863" y="5163123"/>
                    </a:lnTo>
                    <a:close/>
                    <a:moveTo>
                      <a:pt x="0" y="0"/>
                    </a:moveTo>
                    <a:lnTo>
                      <a:pt x="701793" y="0"/>
                    </a:lnTo>
                    <a:lnTo>
                      <a:pt x="3971956" y="4661361"/>
                    </a:lnTo>
                    <a:lnTo>
                      <a:pt x="3620000" y="5163049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78" name="Rechteck 70"/>
              <p:cNvSpPr/>
              <p:nvPr userDrawn="1"/>
            </p:nvSpPr>
            <p:spPr>
              <a:xfrm>
                <a:off x="11032510" y="3481511"/>
                <a:ext cx="1179729" cy="1681751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1">
                    <a:moveTo>
                      <a:pt x="703915" y="1681612"/>
                    </a:moveTo>
                    <a:lnTo>
                      <a:pt x="703816" y="1681751"/>
                    </a:lnTo>
                    <a:lnTo>
                      <a:pt x="352009" y="1681682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2"/>
                    </a:lnTo>
                    <a:close/>
                    <a:moveTo>
                      <a:pt x="1179729" y="0"/>
                    </a:moveTo>
                    <a:lnTo>
                      <a:pt x="1179729" y="1002978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2" name="Gruppieren 51"/>
            <p:cNvGrpSpPr/>
            <p:nvPr userDrawn="1"/>
          </p:nvGrpSpPr>
          <p:grpSpPr>
            <a:xfrm>
              <a:off x="5096181" y="-364099"/>
              <a:ext cx="2182565" cy="2194247"/>
              <a:chOff x="5096181" y="-364099"/>
              <a:chExt cx="2182565" cy="2194247"/>
            </a:xfrm>
          </p:grpSpPr>
          <p:sp>
            <p:nvSpPr>
              <p:cNvPr id="73" name="Flussdiagramm: Daten 6"/>
              <p:cNvSpPr/>
              <p:nvPr userDrawn="1"/>
            </p:nvSpPr>
            <p:spPr>
              <a:xfrm rot="3300000" flipH="1" flipV="1">
                <a:off x="4287921" y="444161"/>
                <a:ext cx="2194247" cy="577727"/>
              </a:xfrm>
              <a:custGeom>
                <a:avLst/>
                <a:gdLst/>
                <a:ahLst/>
                <a:cxnLst/>
                <a:rect l="l" t="t" r="r" b="b"/>
                <a:pathLst>
                  <a:path w="2194247" h="577727">
                    <a:moveTo>
                      <a:pt x="403750" y="1115"/>
                    </a:moveTo>
                    <a:lnTo>
                      <a:pt x="201848" y="289338"/>
                    </a:lnTo>
                    <a:lnTo>
                      <a:pt x="403580" y="1115"/>
                    </a:lnTo>
                    <a:close/>
                    <a:moveTo>
                      <a:pt x="92" y="577727"/>
                    </a:moveTo>
                    <a:lnTo>
                      <a:pt x="0" y="577727"/>
                    </a:lnTo>
                    <a:lnTo>
                      <a:pt x="60" y="577643"/>
                    </a:lnTo>
                    <a:close/>
                    <a:moveTo>
                      <a:pt x="2194247" y="0"/>
                    </a:moveTo>
                    <a:lnTo>
                      <a:pt x="1790844" y="576119"/>
                    </a:lnTo>
                    <a:lnTo>
                      <a:pt x="612925" y="577177"/>
                    </a:lnTo>
                    <a:lnTo>
                      <a:pt x="403841" y="1115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4" name="Flussdiagramm: Daten 6"/>
              <p:cNvSpPr/>
              <p:nvPr userDrawn="1"/>
            </p:nvSpPr>
            <p:spPr>
              <a:xfrm rot="18300000" flipV="1">
                <a:off x="5652464" y="109204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5" name="Rechteck 58"/>
              <p:cNvSpPr/>
              <p:nvPr userDrawn="1"/>
            </p:nvSpPr>
            <p:spPr>
              <a:xfrm>
                <a:off x="5546932" y="0"/>
                <a:ext cx="1731814" cy="1466188"/>
              </a:xfrm>
              <a:custGeom>
                <a:avLst/>
                <a:gdLst/>
                <a:ahLst/>
                <a:cxnLst/>
                <a:rect l="l" t="t" r="r" b="b"/>
                <a:pathLst>
                  <a:path w="1731814" h="1466188">
                    <a:moveTo>
                      <a:pt x="703915" y="1466049"/>
                    </a:moveTo>
                    <a:lnTo>
                      <a:pt x="703816" y="1466188"/>
                    </a:lnTo>
                    <a:lnTo>
                      <a:pt x="352009" y="1466120"/>
                    </a:lnTo>
                    <a:close/>
                    <a:moveTo>
                      <a:pt x="51" y="1465976"/>
                    </a:moveTo>
                    <a:lnTo>
                      <a:pt x="103" y="1466049"/>
                    </a:lnTo>
                    <a:lnTo>
                      <a:pt x="0" y="1466049"/>
                    </a:lnTo>
                    <a:close/>
                    <a:moveTo>
                      <a:pt x="1028502" y="0"/>
                    </a:moveTo>
                    <a:lnTo>
                      <a:pt x="1731814" y="0"/>
                    </a:lnTo>
                    <a:lnTo>
                      <a:pt x="703966" y="1465976"/>
                    </a:lnTo>
                    <a:lnTo>
                      <a:pt x="352009" y="9642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3" name="Gruppieren 52"/>
            <p:cNvGrpSpPr/>
            <p:nvPr userDrawn="1"/>
          </p:nvGrpSpPr>
          <p:grpSpPr>
            <a:xfrm>
              <a:off x="6940642" y="0"/>
              <a:ext cx="2274153" cy="1470862"/>
              <a:chOff x="6940642" y="0"/>
              <a:chExt cx="2274153" cy="1470862"/>
            </a:xfrm>
          </p:grpSpPr>
          <p:sp>
            <p:nvSpPr>
              <p:cNvPr id="70" name="Flussdiagramm: Daten 6"/>
              <p:cNvSpPr/>
              <p:nvPr userDrawn="1"/>
            </p:nvSpPr>
            <p:spPr>
              <a:xfrm rot="18300000" flipV="1">
                <a:off x="7945440" y="1151680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1" name="Rechteck 61"/>
              <p:cNvSpPr/>
              <p:nvPr userDrawn="1"/>
            </p:nvSpPr>
            <p:spPr>
              <a:xfrm>
                <a:off x="6940642" y="0"/>
                <a:ext cx="1325990" cy="1352474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4">
                    <a:moveTo>
                      <a:pt x="948216" y="1352399"/>
                    </a:moveTo>
                    <a:lnTo>
                      <a:pt x="1137075" y="1352438"/>
                    </a:lnTo>
                    <a:lnTo>
                      <a:pt x="948268" y="1352474"/>
                    </a:lnTo>
                    <a:close/>
                    <a:moveTo>
                      <a:pt x="1325962" y="1352359"/>
                    </a:moveTo>
                    <a:lnTo>
                      <a:pt x="1325990" y="1352400"/>
                    </a:lnTo>
                    <a:lnTo>
                      <a:pt x="1325935" y="1352399"/>
                    </a:lnTo>
                    <a:close/>
                    <a:moveTo>
                      <a:pt x="0" y="0"/>
                    </a:moveTo>
                    <a:lnTo>
                      <a:pt x="377220" y="0"/>
                    </a:lnTo>
                    <a:lnTo>
                      <a:pt x="1137076" y="1083116"/>
                    </a:lnTo>
                    <a:lnTo>
                      <a:pt x="948188" y="135236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72" name="Rechteck 62"/>
              <p:cNvSpPr/>
              <p:nvPr userDrawn="1"/>
            </p:nvSpPr>
            <p:spPr>
              <a:xfrm>
                <a:off x="7888805" y="0"/>
                <a:ext cx="1325990" cy="1352475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5">
                    <a:moveTo>
                      <a:pt x="377774" y="1352400"/>
                    </a:moveTo>
                    <a:lnTo>
                      <a:pt x="377722" y="1352475"/>
                    </a:lnTo>
                    <a:lnTo>
                      <a:pt x="188914" y="1352438"/>
                    </a:lnTo>
                    <a:close/>
                    <a:moveTo>
                      <a:pt x="26" y="1352361"/>
                    </a:moveTo>
                    <a:lnTo>
                      <a:pt x="55" y="1352400"/>
                    </a:lnTo>
                    <a:lnTo>
                      <a:pt x="0" y="1352400"/>
                    </a:lnTo>
                    <a:close/>
                    <a:moveTo>
                      <a:pt x="948771" y="0"/>
                    </a:moveTo>
                    <a:lnTo>
                      <a:pt x="1325990" y="0"/>
                    </a:lnTo>
                    <a:lnTo>
                      <a:pt x="377802" y="1352361"/>
                    </a:lnTo>
                    <a:lnTo>
                      <a:pt x="188914" y="108311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4" name="Gruppieren 53"/>
            <p:cNvGrpSpPr/>
            <p:nvPr userDrawn="1"/>
          </p:nvGrpSpPr>
          <p:grpSpPr>
            <a:xfrm>
              <a:off x="9665525" y="0"/>
              <a:ext cx="2546714" cy="2285187"/>
              <a:chOff x="9665525" y="0"/>
              <a:chExt cx="2546714" cy="2285187"/>
            </a:xfrm>
          </p:grpSpPr>
          <p:sp>
            <p:nvSpPr>
              <p:cNvPr id="67" name="Flussdiagramm: Daten 6"/>
              <p:cNvSpPr/>
              <p:nvPr userDrawn="1"/>
            </p:nvSpPr>
            <p:spPr>
              <a:xfrm rot="18300000" flipV="1">
                <a:off x="11241275" y="1966005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8" name="Rechteck 66"/>
              <p:cNvSpPr/>
              <p:nvPr userDrawn="1"/>
            </p:nvSpPr>
            <p:spPr>
              <a:xfrm>
                <a:off x="9665525" y="0"/>
                <a:ext cx="1896942" cy="2166799"/>
              </a:xfrm>
              <a:custGeom>
                <a:avLst/>
                <a:gdLst/>
                <a:ahLst/>
                <a:cxnLst/>
                <a:rect l="l" t="t" r="r" b="b"/>
                <a:pathLst>
                  <a:path w="1896942" h="2166799">
                    <a:moveTo>
                      <a:pt x="1519167" y="2166724"/>
                    </a:moveTo>
                    <a:lnTo>
                      <a:pt x="1708027" y="2166763"/>
                    </a:lnTo>
                    <a:lnTo>
                      <a:pt x="1519219" y="2166799"/>
                    </a:lnTo>
                    <a:close/>
                    <a:moveTo>
                      <a:pt x="1896914" y="2166684"/>
                    </a:moveTo>
                    <a:lnTo>
                      <a:pt x="1896942" y="2166725"/>
                    </a:lnTo>
                    <a:lnTo>
                      <a:pt x="1896887" y="2166724"/>
                    </a:lnTo>
                    <a:close/>
                    <a:moveTo>
                      <a:pt x="0" y="0"/>
                    </a:moveTo>
                    <a:lnTo>
                      <a:pt x="376883" y="0"/>
                    </a:lnTo>
                    <a:lnTo>
                      <a:pt x="1708027" y="1897441"/>
                    </a:lnTo>
                    <a:lnTo>
                      <a:pt x="1519139" y="2166685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9" name="Rechteck 68"/>
              <p:cNvSpPr/>
              <p:nvPr userDrawn="1"/>
            </p:nvSpPr>
            <p:spPr>
              <a:xfrm>
                <a:off x="11184639" y="701962"/>
                <a:ext cx="1027600" cy="1464838"/>
              </a:xfrm>
              <a:custGeom>
                <a:avLst/>
                <a:gdLst/>
                <a:ahLst/>
                <a:cxnLst/>
                <a:rect l="l" t="t" r="r" b="b"/>
                <a:pathLst>
                  <a:path w="1027600" h="1464838">
                    <a:moveTo>
                      <a:pt x="377775" y="1464763"/>
                    </a:moveTo>
                    <a:lnTo>
                      <a:pt x="377723" y="1464838"/>
                    </a:lnTo>
                    <a:lnTo>
                      <a:pt x="188914" y="1464801"/>
                    </a:lnTo>
                    <a:close/>
                    <a:moveTo>
                      <a:pt x="27" y="1464723"/>
                    </a:moveTo>
                    <a:lnTo>
                      <a:pt x="55" y="1464763"/>
                    </a:lnTo>
                    <a:lnTo>
                      <a:pt x="0" y="1464763"/>
                    </a:lnTo>
                    <a:close/>
                    <a:moveTo>
                      <a:pt x="1027600" y="0"/>
                    </a:moveTo>
                    <a:lnTo>
                      <a:pt x="1027600" y="537945"/>
                    </a:lnTo>
                    <a:lnTo>
                      <a:pt x="377803" y="1464724"/>
                    </a:lnTo>
                    <a:lnTo>
                      <a:pt x="188915" y="119548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5" name="Gruppieren 54"/>
            <p:cNvGrpSpPr/>
            <p:nvPr userDrawn="1"/>
          </p:nvGrpSpPr>
          <p:grpSpPr>
            <a:xfrm>
              <a:off x="8669764" y="0"/>
              <a:ext cx="3542475" cy="3590769"/>
              <a:chOff x="8669764" y="0"/>
              <a:chExt cx="3542475" cy="3590769"/>
            </a:xfrm>
          </p:grpSpPr>
          <p:sp>
            <p:nvSpPr>
              <p:cNvPr id="64" name="Flussdiagramm: Daten 6"/>
              <p:cNvSpPr/>
              <p:nvPr userDrawn="1"/>
            </p:nvSpPr>
            <p:spPr>
              <a:xfrm rot="18300000" flipV="1">
                <a:off x="11138042" y="2996030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5" name="Rechteck 65"/>
              <p:cNvSpPr/>
              <p:nvPr userDrawn="1"/>
            </p:nvSpPr>
            <p:spPr>
              <a:xfrm>
                <a:off x="8669764" y="0"/>
                <a:ext cx="3066766" cy="3370173"/>
              </a:xfrm>
              <a:custGeom>
                <a:avLst/>
                <a:gdLst/>
                <a:ahLst/>
                <a:cxnLst/>
                <a:rect l="l" t="t" r="r" b="b"/>
                <a:pathLst>
                  <a:path w="3066766" h="3370173">
                    <a:moveTo>
                      <a:pt x="2362852" y="3370034"/>
                    </a:moveTo>
                    <a:lnTo>
                      <a:pt x="2714756" y="3370104"/>
                    </a:lnTo>
                    <a:lnTo>
                      <a:pt x="2362950" y="3370173"/>
                    </a:lnTo>
                    <a:close/>
                    <a:moveTo>
                      <a:pt x="3066714" y="3369960"/>
                    </a:moveTo>
                    <a:lnTo>
                      <a:pt x="3066766" y="3370034"/>
                    </a:lnTo>
                    <a:lnTo>
                      <a:pt x="3066663" y="3370034"/>
                    </a:lnTo>
                    <a:close/>
                    <a:moveTo>
                      <a:pt x="0" y="0"/>
                    </a:moveTo>
                    <a:lnTo>
                      <a:pt x="702529" y="0"/>
                    </a:lnTo>
                    <a:lnTo>
                      <a:pt x="2714756" y="2868272"/>
                    </a:lnTo>
                    <a:lnTo>
                      <a:pt x="2362800" y="336995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6" name="Rechteck 69"/>
              <p:cNvSpPr/>
              <p:nvPr userDrawn="1"/>
            </p:nvSpPr>
            <p:spPr>
              <a:xfrm>
                <a:off x="11032510" y="1688422"/>
                <a:ext cx="1179729" cy="1681750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0">
                    <a:moveTo>
                      <a:pt x="703915" y="1681611"/>
                    </a:moveTo>
                    <a:lnTo>
                      <a:pt x="703816" y="1681750"/>
                    </a:lnTo>
                    <a:lnTo>
                      <a:pt x="352009" y="1681681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1"/>
                    </a:lnTo>
                    <a:close/>
                    <a:moveTo>
                      <a:pt x="1179729" y="0"/>
                    </a:moveTo>
                    <a:lnTo>
                      <a:pt x="1179729" y="1002977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6" name="Gruppieren 55"/>
            <p:cNvGrpSpPr/>
            <p:nvPr userDrawn="1"/>
          </p:nvGrpSpPr>
          <p:grpSpPr>
            <a:xfrm>
              <a:off x="6077931" y="0"/>
              <a:ext cx="4126388" cy="2661475"/>
              <a:chOff x="6077931" y="0"/>
              <a:chExt cx="4126388" cy="2661475"/>
            </a:xfrm>
          </p:grpSpPr>
          <p:sp>
            <p:nvSpPr>
              <p:cNvPr id="61" name="Flussdiagramm: Daten 6"/>
              <p:cNvSpPr/>
              <p:nvPr userDrawn="1"/>
            </p:nvSpPr>
            <p:spPr>
              <a:xfrm rot="18300000" flipV="1">
                <a:off x="7894647" y="206673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2" name="Rechteck 59"/>
              <p:cNvSpPr/>
              <p:nvPr userDrawn="1"/>
            </p:nvSpPr>
            <p:spPr>
              <a:xfrm>
                <a:off x="6077931" y="0"/>
                <a:ext cx="2415205" cy="2440879"/>
              </a:xfrm>
              <a:custGeom>
                <a:avLst/>
                <a:gdLst/>
                <a:ahLst/>
                <a:cxnLst/>
                <a:rect l="l" t="t" r="r" b="b"/>
                <a:pathLst>
                  <a:path w="2415205" h="2440879">
                    <a:moveTo>
                      <a:pt x="1711291" y="2440740"/>
                    </a:moveTo>
                    <a:lnTo>
                      <a:pt x="2063195" y="2440810"/>
                    </a:lnTo>
                    <a:lnTo>
                      <a:pt x="1711388" y="2440879"/>
                    </a:lnTo>
                    <a:close/>
                    <a:moveTo>
                      <a:pt x="2415153" y="2440666"/>
                    </a:moveTo>
                    <a:lnTo>
                      <a:pt x="2415205" y="2440740"/>
                    </a:lnTo>
                    <a:lnTo>
                      <a:pt x="2415102" y="2440740"/>
                    </a:lnTo>
                    <a:close/>
                    <a:moveTo>
                      <a:pt x="0" y="0"/>
                    </a:moveTo>
                    <a:lnTo>
                      <a:pt x="702911" y="0"/>
                    </a:lnTo>
                    <a:lnTo>
                      <a:pt x="2063195" y="1938978"/>
                    </a:lnTo>
                    <a:lnTo>
                      <a:pt x="1711238" y="24406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3" name="Rechteck 60"/>
              <p:cNvSpPr/>
              <p:nvPr userDrawn="1"/>
            </p:nvSpPr>
            <p:spPr>
              <a:xfrm>
                <a:off x="7789115" y="0"/>
                <a:ext cx="2415204" cy="2440878"/>
              </a:xfrm>
              <a:custGeom>
                <a:avLst/>
                <a:gdLst/>
                <a:ahLst/>
                <a:cxnLst/>
                <a:rect l="l" t="t" r="r" b="b"/>
                <a:pathLst>
                  <a:path w="2415204" h="2440878">
                    <a:moveTo>
                      <a:pt x="703915" y="2440739"/>
                    </a:moveTo>
                    <a:lnTo>
                      <a:pt x="703816" y="2440878"/>
                    </a:lnTo>
                    <a:lnTo>
                      <a:pt x="352009" y="2440809"/>
                    </a:lnTo>
                    <a:close/>
                    <a:moveTo>
                      <a:pt x="51" y="2440666"/>
                    </a:moveTo>
                    <a:lnTo>
                      <a:pt x="103" y="2440739"/>
                    </a:lnTo>
                    <a:lnTo>
                      <a:pt x="0" y="2440739"/>
                    </a:lnTo>
                    <a:close/>
                    <a:moveTo>
                      <a:pt x="1712292" y="0"/>
                    </a:moveTo>
                    <a:lnTo>
                      <a:pt x="2415204" y="0"/>
                    </a:lnTo>
                    <a:lnTo>
                      <a:pt x="703966" y="2440666"/>
                    </a:lnTo>
                    <a:lnTo>
                      <a:pt x="352009" y="19389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7" name="Gruppieren 56"/>
            <p:cNvGrpSpPr/>
            <p:nvPr userDrawn="1"/>
          </p:nvGrpSpPr>
          <p:grpSpPr>
            <a:xfrm>
              <a:off x="7411824" y="0"/>
              <a:ext cx="3795010" cy="2425160"/>
              <a:chOff x="7411824" y="0"/>
              <a:chExt cx="3795010" cy="2425160"/>
            </a:xfrm>
          </p:grpSpPr>
          <p:sp>
            <p:nvSpPr>
              <p:cNvPr id="58" name="Flussdiagramm: Daten 6"/>
              <p:cNvSpPr/>
              <p:nvPr userDrawn="1"/>
            </p:nvSpPr>
            <p:spPr>
              <a:xfrm rot="18300000" flipV="1">
                <a:off x="9062851" y="1830421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" name="Rechteck 63"/>
              <p:cNvSpPr/>
              <p:nvPr userDrawn="1"/>
            </p:nvSpPr>
            <p:spPr>
              <a:xfrm>
                <a:off x="7411824" y="0"/>
                <a:ext cx="2249515" cy="2204564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4">
                    <a:moveTo>
                      <a:pt x="1545601" y="2204425"/>
                    </a:moveTo>
                    <a:lnTo>
                      <a:pt x="1897505" y="2204495"/>
                    </a:lnTo>
                    <a:lnTo>
                      <a:pt x="1545698" y="2204564"/>
                    </a:lnTo>
                    <a:close/>
                    <a:moveTo>
                      <a:pt x="2249463" y="2204351"/>
                    </a:moveTo>
                    <a:lnTo>
                      <a:pt x="2249515" y="2204425"/>
                    </a:lnTo>
                    <a:lnTo>
                      <a:pt x="2249412" y="2204425"/>
                    </a:lnTo>
                    <a:close/>
                    <a:moveTo>
                      <a:pt x="0" y="0"/>
                    </a:moveTo>
                    <a:lnTo>
                      <a:pt x="703008" y="0"/>
                    </a:lnTo>
                    <a:lnTo>
                      <a:pt x="1897505" y="1702663"/>
                    </a:lnTo>
                    <a:lnTo>
                      <a:pt x="1545549" y="220435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0" name="Rechteck 67"/>
              <p:cNvSpPr/>
              <p:nvPr userDrawn="1"/>
            </p:nvSpPr>
            <p:spPr>
              <a:xfrm>
                <a:off x="8957319" y="0"/>
                <a:ext cx="2249515" cy="2204563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3">
                    <a:moveTo>
                      <a:pt x="703915" y="2204424"/>
                    </a:moveTo>
                    <a:lnTo>
                      <a:pt x="703817" y="2204563"/>
                    </a:lnTo>
                    <a:lnTo>
                      <a:pt x="352009" y="2204494"/>
                    </a:lnTo>
                    <a:close/>
                    <a:moveTo>
                      <a:pt x="51" y="2204351"/>
                    </a:moveTo>
                    <a:lnTo>
                      <a:pt x="103" y="2204424"/>
                    </a:lnTo>
                    <a:lnTo>
                      <a:pt x="0" y="2204424"/>
                    </a:lnTo>
                    <a:close/>
                    <a:moveTo>
                      <a:pt x="1546507" y="0"/>
                    </a:moveTo>
                    <a:lnTo>
                      <a:pt x="2249515" y="0"/>
                    </a:lnTo>
                    <a:lnTo>
                      <a:pt x="703966" y="2204351"/>
                    </a:lnTo>
                    <a:lnTo>
                      <a:pt x="352009" y="170266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073810" y="1006125"/>
            <a:ext cx="7920000" cy="1709843"/>
          </a:xfrm>
        </p:spPr>
        <p:txBody>
          <a:bodyPr tIns="0" anchor="b" anchorCtr="0">
            <a:noAutofit/>
          </a:bodyPr>
          <a:lstStyle>
            <a:lvl1pPr algn="l">
              <a:lnSpc>
                <a:spcPct val="80000"/>
              </a:lnSpc>
              <a:defRPr sz="6000" b="0" cap="none" baseline="0">
                <a:solidFill>
                  <a:schemeClr val="tx1"/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41" name="Textplatzhalter 2"/>
          <p:cNvSpPr>
            <a:spLocks noGrp="1"/>
          </p:cNvSpPr>
          <p:nvPr userDrawn="1">
            <p:ph type="body" idx="1" hasCustomPrompt="1"/>
          </p:nvPr>
        </p:nvSpPr>
        <p:spPr>
          <a:xfrm>
            <a:off x="1073814" y="2715967"/>
            <a:ext cx="7920000" cy="66600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de-DE" dirty="0" smtClean="0"/>
              <a:t>PRESENTATIONLOAD</a:t>
            </a:r>
            <a:endParaRPr lang="de-DE" dirty="0" smtClean="0"/>
          </a:p>
          <a:p>
            <a:pPr lvl="0"/>
            <a:endParaRPr lang="de-DE" dirty="0" smtClean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6577432" y="3245473"/>
            <a:ext cx="5612981" cy="3612531"/>
            <a:chOff x="6577432" y="3245471"/>
            <a:chExt cx="5612981" cy="3612530"/>
          </a:xfrm>
        </p:grpSpPr>
        <p:grpSp>
          <p:nvGrpSpPr>
            <p:cNvPr id="7" name="Gruppieren 6"/>
            <p:cNvGrpSpPr/>
            <p:nvPr userDrawn="1"/>
          </p:nvGrpSpPr>
          <p:grpSpPr>
            <a:xfrm>
              <a:off x="7593020" y="3245471"/>
              <a:ext cx="4597393" cy="3612530"/>
              <a:chOff x="7593020" y="3245471"/>
              <a:chExt cx="4597393" cy="3612530"/>
            </a:xfrm>
          </p:grpSpPr>
          <p:sp>
            <p:nvSpPr>
              <p:cNvPr id="79" name="Flussdiagramm: Daten 6"/>
              <p:cNvSpPr/>
              <p:nvPr userDrawn="1"/>
            </p:nvSpPr>
            <p:spPr>
              <a:xfrm rot="14100000" flipH="1" flipV="1">
                <a:off x="10072040" y="3265255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" name="Rechteck 4"/>
              <p:cNvSpPr/>
              <p:nvPr userDrawn="1"/>
            </p:nvSpPr>
            <p:spPr>
              <a:xfrm>
                <a:off x="9956851" y="3486255"/>
                <a:ext cx="2233562" cy="3183919"/>
              </a:xfrm>
              <a:custGeom>
                <a:avLst/>
                <a:gdLst/>
                <a:ahLst/>
                <a:cxnLst/>
                <a:rect l="l" t="t" r="r" b="b"/>
                <a:pathLst>
                  <a:path w="2233562" h="3183919">
                    <a:moveTo>
                      <a:pt x="768385" y="232"/>
                    </a:moveTo>
                    <a:lnTo>
                      <a:pt x="2233562" y="2089951"/>
                    </a:lnTo>
                    <a:lnTo>
                      <a:pt x="2233562" y="3183919"/>
                    </a:lnTo>
                    <a:lnTo>
                      <a:pt x="384221" y="547828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6" y="232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0" y="7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91" name="Rechteck 90"/>
              <p:cNvSpPr/>
              <p:nvPr userDrawn="1"/>
            </p:nvSpPr>
            <p:spPr>
              <a:xfrm>
                <a:off x="7593020" y="3486254"/>
                <a:ext cx="3132274" cy="3371747"/>
              </a:xfrm>
              <a:custGeom>
                <a:avLst/>
                <a:gdLst/>
                <a:ahLst/>
                <a:cxnLst/>
                <a:rect l="l" t="t" r="r" b="b"/>
                <a:pathLst>
                  <a:path w="3132274" h="3371747">
                    <a:moveTo>
                      <a:pt x="2363890" y="233"/>
                    </a:moveTo>
                    <a:lnTo>
                      <a:pt x="2748053" y="547829"/>
                    </a:lnTo>
                    <a:lnTo>
                      <a:pt x="766942" y="3371747"/>
                    </a:lnTo>
                    <a:lnTo>
                      <a:pt x="0" y="3371747"/>
                    </a:lnTo>
                    <a:close/>
                    <a:moveTo>
                      <a:pt x="3132274" y="152"/>
                    </a:moveTo>
                    <a:lnTo>
                      <a:pt x="3132217" y="233"/>
                    </a:lnTo>
                    <a:lnTo>
                      <a:pt x="3132161" y="152"/>
                    </a:lnTo>
                    <a:close/>
                    <a:moveTo>
                      <a:pt x="2364053" y="0"/>
                    </a:moveTo>
                    <a:lnTo>
                      <a:pt x="2748053" y="76"/>
                    </a:lnTo>
                    <a:lnTo>
                      <a:pt x="2363946" y="152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8" name="Gruppieren 7"/>
            <p:cNvGrpSpPr/>
            <p:nvPr userDrawn="1"/>
          </p:nvGrpSpPr>
          <p:grpSpPr>
            <a:xfrm>
              <a:off x="6577432" y="5180674"/>
              <a:ext cx="2563671" cy="1677327"/>
              <a:chOff x="6577432" y="5180674"/>
              <a:chExt cx="2563671" cy="1677327"/>
            </a:xfrm>
          </p:grpSpPr>
          <p:sp>
            <p:nvSpPr>
              <p:cNvPr id="83" name="Flussdiagramm: Daten 6"/>
              <p:cNvSpPr/>
              <p:nvPr userDrawn="1"/>
            </p:nvSpPr>
            <p:spPr>
              <a:xfrm rot="14100000" flipH="1" flipV="1">
                <a:off x="7726988" y="5190401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0" name="Rechteck 89"/>
              <p:cNvSpPr/>
              <p:nvPr userDrawn="1"/>
            </p:nvSpPr>
            <p:spPr>
              <a:xfrm>
                <a:off x="7670354" y="5299062"/>
                <a:ext cx="1470749" cy="1558938"/>
              </a:xfrm>
              <a:custGeom>
                <a:avLst/>
                <a:gdLst/>
                <a:ahLst/>
                <a:cxnLst/>
                <a:rect l="l" t="t" r="r" b="b"/>
                <a:pathLst>
                  <a:path w="1470749" h="1558938">
                    <a:moveTo>
                      <a:pt x="377802" y="114"/>
                    </a:moveTo>
                    <a:lnTo>
                      <a:pt x="1470749" y="1558938"/>
                    </a:lnTo>
                    <a:lnTo>
                      <a:pt x="1093614" y="1558938"/>
                    </a:lnTo>
                    <a:lnTo>
                      <a:pt x="188914" y="269358"/>
                    </a:lnTo>
                    <a:close/>
                    <a:moveTo>
                      <a:pt x="0" y="75"/>
                    </a:moveTo>
                    <a:lnTo>
                      <a:pt x="55" y="75"/>
                    </a:lnTo>
                    <a:lnTo>
                      <a:pt x="26" y="115"/>
                    </a:lnTo>
                    <a:close/>
                    <a:moveTo>
                      <a:pt x="377722" y="0"/>
                    </a:moveTo>
                    <a:lnTo>
                      <a:pt x="377774" y="75"/>
                    </a:lnTo>
                    <a:lnTo>
                      <a:pt x="188914" y="3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92" name="Rechteck 91"/>
              <p:cNvSpPr/>
              <p:nvPr userDrawn="1"/>
            </p:nvSpPr>
            <p:spPr>
              <a:xfrm>
                <a:off x="6577432" y="5299064"/>
                <a:ext cx="1470748" cy="1558937"/>
              </a:xfrm>
              <a:custGeom>
                <a:avLst/>
                <a:gdLst/>
                <a:ahLst/>
                <a:cxnLst/>
                <a:rect l="l" t="t" r="r" b="b"/>
                <a:pathLst>
                  <a:path w="1470748" h="1558937">
                    <a:moveTo>
                      <a:pt x="1092946" y="114"/>
                    </a:moveTo>
                    <a:lnTo>
                      <a:pt x="1281834" y="269358"/>
                    </a:lnTo>
                    <a:lnTo>
                      <a:pt x="377134" y="1558937"/>
                    </a:lnTo>
                    <a:lnTo>
                      <a:pt x="0" y="1558937"/>
                    </a:lnTo>
                    <a:close/>
                    <a:moveTo>
                      <a:pt x="1470748" y="75"/>
                    </a:moveTo>
                    <a:lnTo>
                      <a:pt x="1470720" y="115"/>
                    </a:lnTo>
                    <a:lnTo>
                      <a:pt x="1470693" y="75"/>
                    </a:lnTo>
                    <a:close/>
                    <a:moveTo>
                      <a:pt x="1093026" y="0"/>
                    </a:moveTo>
                    <a:lnTo>
                      <a:pt x="1281833" y="37"/>
                    </a:lnTo>
                    <a:lnTo>
                      <a:pt x="1092974" y="7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9" name="Gruppieren 8"/>
            <p:cNvGrpSpPr/>
            <p:nvPr userDrawn="1"/>
          </p:nvGrpSpPr>
          <p:grpSpPr>
            <a:xfrm>
              <a:off x="7702310" y="4699902"/>
              <a:ext cx="3394601" cy="2158099"/>
              <a:chOff x="7702310" y="4699902"/>
              <a:chExt cx="3394601" cy="2158099"/>
            </a:xfrm>
          </p:grpSpPr>
          <p:sp>
            <p:nvSpPr>
              <p:cNvPr id="87" name="Flussdiagramm: Daten 6"/>
              <p:cNvSpPr/>
              <p:nvPr userDrawn="1"/>
            </p:nvSpPr>
            <p:spPr>
              <a:xfrm rot="14100000" flipH="1" flipV="1">
                <a:off x="9169333" y="4716836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8" name="Rechteck 87"/>
              <p:cNvSpPr/>
              <p:nvPr userDrawn="1"/>
            </p:nvSpPr>
            <p:spPr>
              <a:xfrm>
                <a:off x="9070737" y="4906000"/>
                <a:ext cx="2026174" cy="1952001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2001">
                    <a:moveTo>
                      <a:pt x="657696" y="199"/>
                    </a:moveTo>
                    <a:lnTo>
                      <a:pt x="2026174" y="1952001"/>
                    </a:lnTo>
                    <a:lnTo>
                      <a:pt x="1369329" y="1952001"/>
                    </a:lnTo>
                    <a:lnTo>
                      <a:pt x="328872" y="468912"/>
                    </a:lnTo>
                    <a:close/>
                    <a:moveTo>
                      <a:pt x="96" y="130"/>
                    </a:moveTo>
                    <a:lnTo>
                      <a:pt x="48" y="200"/>
                    </a:lnTo>
                    <a:lnTo>
                      <a:pt x="0" y="130"/>
                    </a:lnTo>
                    <a:close/>
                    <a:moveTo>
                      <a:pt x="657556" y="0"/>
                    </a:moveTo>
                    <a:lnTo>
                      <a:pt x="657647" y="130"/>
                    </a:lnTo>
                    <a:lnTo>
                      <a:pt x="328872" y="6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89" name="Rechteck 88"/>
              <p:cNvSpPr/>
              <p:nvPr userDrawn="1"/>
            </p:nvSpPr>
            <p:spPr>
              <a:xfrm>
                <a:off x="7702310" y="4906002"/>
                <a:ext cx="2026174" cy="1951999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1999">
                    <a:moveTo>
                      <a:pt x="1368478" y="199"/>
                    </a:moveTo>
                    <a:lnTo>
                      <a:pt x="1697302" y="468912"/>
                    </a:lnTo>
                    <a:lnTo>
                      <a:pt x="656847" y="1951999"/>
                    </a:lnTo>
                    <a:lnTo>
                      <a:pt x="0" y="1951999"/>
                    </a:lnTo>
                    <a:close/>
                    <a:moveTo>
                      <a:pt x="2026174" y="130"/>
                    </a:moveTo>
                    <a:lnTo>
                      <a:pt x="2026125" y="199"/>
                    </a:lnTo>
                    <a:lnTo>
                      <a:pt x="2026077" y="130"/>
                    </a:lnTo>
                    <a:close/>
                    <a:moveTo>
                      <a:pt x="1368618" y="0"/>
                    </a:moveTo>
                    <a:lnTo>
                      <a:pt x="1697301" y="64"/>
                    </a:lnTo>
                    <a:lnTo>
                      <a:pt x="1368526" y="13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1073810" y="1006125"/>
            <a:ext cx="7920000" cy="1709843"/>
          </a:xfrm>
        </p:spPr>
        <p:txBody>
          <a:bodyPr tIns="0" anchor="b" anchorCtr="0">
            <a:noAutofit/>
          </a:bodyPr>
          <a:lstStyle>
            <a:lvl1pPr algn="l">
              <a:lnSpc>
                <a:spcPct val="80000"/>
              </a:lnSpc>
              <a:defRPr sz="6000" b="0" cap="none" baseline="0">
                <a:solidFill>
                  <a:schemeClr val="accent1">
                    <a:lumMod val="50000"/>
                  </a:schemeClr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73814" y="2715967"/>
            <a:ext cx="7920000" cy="666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de-DE" dirty="0" smtClean="0"/>
              <a:t>PRESENTATIONLOAD</a:t>
            </a:r>
            <a:endParaRPr lang="de-DE" dirty="0" smtClean="0"/>
          </a:p>
          <a:p>
            <a:pPr lvl="0"/>
            <a:endParaRPr lang="de-DE" dirty="0" smtClean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6577432" y="3245473"/>
            <a:ext cx="5612981" cy="3612531"/>
            <a:chOff x="6577432" y="3245471"/>
            <a:chExt cx="5612981" cy="3612530"/>
          </a:xfrm>
        </p:grpSpPr>
        <p:grpSp>
          <p:nvGrpSpPr>
            <p:cNvPr id="4" name="Gruppieren 3"/>
            <p:cNvGrpSpPr/>
            <p:nvPr userDrawn="1"/>
          </p:nvGrpSpPr>
          <p:grpSpPr>
            <a:xfrm>
              <a:off x="7593020" y="3245471"/>
              <a:ext cx="4597393" cy="3612530"/>
              <a:chOff x="7593020" y="3245471"/>
              <a:chExt cx="4597393" cy="3612530"/>
            </a:xfrm>
          </p:grpSpPr>
          <p:sp>
            <p:nvSpPr>
              <p:cNvPr id="49" name="Flussdiagramm: Daten 6"/>
              <p:cNvSpPr/>
              <p:nvPr userDrawn="1"/>
            </p:nvSpPr>
            <p:spPr>
              <a:xfrm rot="14100000" flipH="1" flipV="1">
                <a:off x="10072040" y="3265255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50" name="Rechteck 4"/>
              <p:cNvSpPr/>
              <p:nvPr userDrawn="1"/>
            </p:nvSpPr>
            <p:spPr>
              <a:xfrm>
                <a:off x="9956851" y="3486255"/>
                <a:ext cx="2233562" cy="3183919"/>
              </a:xfrm>
              <a:custGeom>
                <a:avLst/>
                <a:gdLst/>
                <a:ahLst/>
                <a:cxnLst/>
                <a:rect l="l" t="t" r="r" b="b"/>
                <a:pathLst>
                  <a:path w="2233562" h="3183919">
                    <a:moveTo>
                      <a:pt x="768385" y="232"/>
                    </a:moveTo>
                    <a:lnTo>
                      <a:pt x="2233562" y="2089951"/>
                    </a:lnTo>
                    <a:lnTo>
                      <a:pt x="2233562" y="3183919"/>
                    </a:lnTo>
                    <a:lnTo>
                      <a:pt x="384221" y="547828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6" y="232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0" y="75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51" name="Rechteck 90"/>
              <p:cNvSpPr/>
              <p:nvPr userDrawn="1"/>
            </p:nvSpPr>
            <p:spPr>
              <a:xfrm>
                <a:off x="7593020" y="3486254"/>
                <a:ext cx="3132274" cy="3371747"/>
              </a:xfrm>
              <a:custGeom>
                <a:avLst/>
                <a:gdLst/>
                <a:ahLst/>
                <a:cxnLst/>
                <a:rect l="l" t="t" r="r" b="b"/>
                <a:pathLst>
                  <a:path w="3132274" h="3371747">
                    <a:moveTo>
                      <a:pt x="2363890" y="233"/>
                    </a:moveTo>
                    <a:lnTo>
                      <a:pt x="2748053" y="547829"/>
                    </a:lnTo>
                    <a:lnTo>
                      <a:pt x="766942" y="3371747"/>
                    </a:lnTo>
                    <a:lnTo>
                      <a:pt x="0" y="3371747"/>
                    </a:lnTo>
                    <a:close/>
                    <a:moveTo>
                      <a:pt x="3132274" y="152"/>
                    </a:moveTo>
                    <a:lnTo>
                      <a:pt x="3132217" y="233"/>
                    </a:lnTo>
                    <a:lnTo>
                      <a:pt x="3132161" y="152"/>
                    </a:lnTo>
                    <a:close/>
                    <a:moveTo>
                      <a:pt x="2364053" y="0"/>
                    </a:moveTo>
                    <a:lnTo>
                      <a:pt x="2748053" y="76"/>
                    </a:lnTo>
                    <a:lnTo>
                      <a:pt x="2363946" y="152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2" name="Gruppieren 1"/>
            <p:cNvGrpSpPr/>
            <p:nvPr userDrawn="1"/>
          </p:nvGrpSpPr>
          <p:grpSpPr>
            <a:xfrm>
              <a:off x="6577432" y="5180674"/>
              <a:ext cx="2563671" cy="1677327"/>
              <a:chOff x="6577432" y="5180674"/>
              <a:chExt cx="2563671" cy="1677327"/>
            </a:xfrm>
          </p:grpSpPr>
          <p:sp>
            <p:nvSpPr>
              <p:cNvPr id="46" name="Flussdiagramm: Daten 6"/>
              <p:cNvSpPr/>
              <p:nvPr userDrawn="1"/>
            </p:nvSpPr>
            <p:spPr>
              <a:xfrm rot="14100000" flipH="1" flipV="1">
                <a:off x="7726988" y="5190401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47" name="Rechteck 89"/>
              <p:cNvSpPr/>
              <p:nvPr userDrawn="1"/>
            </p:nvSpPr>
            <p:spPr>
              <a:xfrm>
                <a:off x="7670354" y="5299062"/>
                <a:ext cx="1470749" cy="1558938"/>
              </a:xfrm>
              <a:custGeom>
                <a:avLst/>
                <a:gdLst/>
                <a:ahLst/>
                <a:cxnLst/>
                <a:rect l="l" t="t" r="r" b="b"/>
                <a:pathLst>
                  <a:path w="1470749" h="1558938">
                    <a:moveTo>
                      <a:pt x="377802" y="114"/>
                    </a:moveTo>
                    <a:lnTo>
                      <a:pt x="1470749" y="1558938"/>
                    </a:lnTo>
                    <a:lnTo>
                      <a:pt x="1093614" y="1558938"/>
                    </a:lnTo>
                    <a:lnTo>
                      <a:pt x="188914" y="269358"/>
                    </a:lnTo>
                    <a:close/>
                    <a:moveTo>
                      <a:pt x="0" y="75"/>
                    </a:moveTo>
                    <a:lnTo>
                      <a:pt x="55" y="75"/>
                    </a:lnTo>
                    <a:lnTo>
                      <a:pt x="26" y="115"/>
                    </a:lnTo>
                    <a:close/>
                    <a:moveTo>
                      <a:pt x="377722" y="0"/>
                    </a:moveTo>
                    <a:lnTo>
                      <a:pt x="377774" y="75"/>
                    </a:lnTo>
                    <a:lnTo>
                      <a:pt x="188914" y="37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48" name="Rechteck 91"/>
              <p:cNvSpPr/>
              <p:nvPr userDrawn="1"/>
            </p:nvSpPr>
            <p:spPr>
              <a:xfrm>
                <a:off x="6577432" y="5299064"/>
                <a:ext cx="1470748" cy="1558937"/>
              </a:xfrm>
              <a:custGeom>
                <a:avLst/>
                <a:gdLst/>
                <a:ahLst/>
                <a:cxnLst/>
                <a:rect l="l" t="t" r="r" b="b"/>
                <a:pathLst>
                  <a:path w="1470748" h="1558937">
                    <a:moveTo>
                      <a:pt x="1092946" y="114"/>
                    </a:moveTo>
                    <a:lnTo>
                      <a:pt x="1281834" y="269358"/>
                    </a:lnTo>
                    <a:lnTo>
                      <a:pt x="377134" y="1558937"/>
                    </a:lnTo>
                    <a:lnTo>
                      <a:pt x="0" y="1558937"/>
                    </a:lnTo>
                    <a:close/>
                    <a:moveTo>
                      <a:pt x="1470748" y="75"/>
                    </a:moveTo>
                    <a:lnTo>
                      <a:pt x="1470720" y="115"/>
                    </a:lnTo>
                    <a:lnTo>
                      <a:pt x="1470693" y="75"/>
                    </a:lnTo>
                    <a:close/>
                    <a:moveTo>
                      <a:pt x="1093026" y="0"/>
                    </a:moveTo>
                    <a:lnTo>
                      <a:pt x="1281833" y="37"/>
                    </a:lnTo>
                    <a:lnTo>
                      <a:pt x="1092974" y="75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3" name="Gruppieren 2"/>
            <p:cNvGrpSpPr/>
            <p:nvPr userDrawn="1"/>
          </p:nvGrpSpPr>
          <p:grpSpPr>
            <a:xfrm>
              <a:off x="7702310" y="4699902"/>
              <a:ext cx="3394601" cy="2158099"/>
              <a:chOff x="7702310" y="4699902"/>
              <a:chExt cx="3394601" cy="2158099"/>
            </a:xfrm>
          </p:grpSpPr>
          <p:sp>
            <p:nvSpPr>
              <p:cNvPr id="25" name="Flussdiagramm: Daten 6"/>
              <p:cNvSpPr/>
              <p:nvPr userDrawn="1"/>
            </p:nvSpPr>
            <p:spPr>
              <a:xfrm rot="14100000" flipH="1" flipV="1">
                <a:off x="9169333" y="4716836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44" name="Rechteck 87"/>
              <p:cNvSpPr/>
              <p:nvPr userDrawn="1"/>
            </p:nvSpPr>
            <p:spPr>
              <a:xfrm>
                <a:off x="9070737" y="4906000"/>
                <a:ext cx="2026174" cy="1952001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2001">
                    <a:moveTo>
                      <a:pt x="657696" y="199"/>
                    </a:moveTo>
                    <a:lnTo>
                      <a:pt x="2026174" y="1952001"/>
                    </a:lnTo>
                    <a:lnTo>
                      <a:pt x="1369329" y="1952001"/>
                    </a:lnTo>
                    <a:lnTo>
                      <a:pt x="328872" y="468912"/>
                    </a:lnTo>
                    <a:close/>
                    <a:moveTo>
                      <a:pt x="96" y="130"/>
                    </a:moveTo>
                    <a:lnTo>
                      <a:pt x="48" y="200"/>
                    </a:lnTo>
                    <a:lnTo>
                      <a:pt x="0" y="130"/>
                    </a:lnTo>
                    <a:close/>
                    <a:moveTo>
                      <a:pt x="657556" y="0"/>
                    </a:moveTo>
                    <a:lnTo>
                      <a:pt x="657647" y="130"/>
                    </a:lnTo>
                    <a:lnTo>
                      <a:pt x="328872" y="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45" name="Rechteck 88"/>
              <p:cNvSpPr/>
              <p:nvPr userDrawn="1"/>
            </p:nvSpPr>
            <p:spPr>
              <a:xfrm>
                <a:off x="7702310" y="4906002"/>
                <a:ext cx="2026174" cy="1951999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1999">
                    <a:moveTo>
                      <a:pt x="1368478" y="199"/>
                    </a:moveTo>
                    <a:lnTo>
                      <a:pt x="1697302" y="468912"/>
                    </a:lnTo>
                    <a:lnTo>
                      <a:pt x="656847" y="1951999"/>
                    </a:lnTo>
                    <a:lnTo>
                      <a:pt x="0" y="1951999"/>
                    </a:lnTo>
                    <a:close/>
                    <a:moveTo>
                      <a:pt x="2026174" y="130"/>
                    </a:moveTo>
                    <a:lnTo>
                      <a:pt x="2026125" y="199"/>
                    </a:lnTo>
                    <a:lnTo>
                      <a:pt x="2026077" y="130"/>
                    </a:lnTo>
                    <a:close/>
                    <a:moveTo>
                      <a:pt x="1368618" y="0"/>
                    </a:moveTo>
                    <a:lnTo>
                      <a:pt x="1697301" y="64"/>
                    </a:lnTo>
                    <a:lnTo>
                      <a:pt x="1368526" y="13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  <a:prstGeom prst="rect">
            <a:avLst/>
          </a:prstGeo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2" y="1483952"/>
            <a:ext cx="11134410" cy="4320000"/>
          </a:xfrm>
          <a:prstGeom prst="rect">
            <a:avLst/>
          </a:prstGeom>
          <a:noFill/>
        </p:spPr>
        <p:txBody>
          <a:bodyPr/>
          <a:lstStyle>
            <a:lvl1pPr>
              <a:defRPr sz="23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9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  <a:prstGeom prst="rect">
            <a:avLst/>
          </a:prstGeom>
        </p:spPr>
        <p:txBody>
          <a:bodyPr vert="horz" lIns="10798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1" y="1483952"/>
            <a:ext cx="8460000" cy="4320000"/>
          </a:xfrm>
          <a:prstGeom prst="rect">
            <a:avLst/>
          </a:prstGeom>
          <a:noFill/>
        </p:spPr>
        <p:txBody>
          <a:bodyPr/>
          <a:lstStyle>
            <a:lvl1pPr>
              <a:defRPr sz="23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9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  <a:prstGeom prst="rect">
            <a:avLst/>
          </a:prstGeom>
        </p:spPr>
        <p:txBody>
          <a:bodyPr vert="horz" lIns="10798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 hasCustomPrompt="1"/>
          </p:nvPr>
        </p:nvSpPr>
        <p:spPr>
          <a:xfrm>
            <a:off x="516252" y="1483952"/>
            <a:ext cx="5324764" cy="4320000"/>
          </a:xfrm>
          <a:prstGeom prst="rect">
            <a:avLst/>
          </a:prstGeom>
          <a:noFill/>
        </p:spPr>
        <p:txBody>
          <a:bodyPr/>
          <a:lstStyle>
            <a:lvl1pPr>
              <a:defRPr sz="23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9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5" name="Inhaltsplatzhalter 2"/>
          <p:cNvSpPr>
            <a:spLocks noGrp="1"/>
          </p:cNvSpPr>
          <p:nvPr>
            <p:ph idx="16" hasCustomPrompt="1"/>
          </p:nvPr>
        </p:nvSpPr>
        <p:spPr>
          <a:xfrm>
            <a:off x="6310800" y="1476439"/>
            <a:ext cx="5324764" cy="4320000"/>
          </a:xfrm>
          <a:prstGeom prst="rect">
            <a:avLst/>
          </a:prstGeom>
          <a:noFill/>
        </p:spPr>
        <p:txBody>
          <a:bodyPr/>
          <a:lstStyle>
            <a:lvl1pPr>
              <a:defRPr sz="23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9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  <a:prstGeom prst="rect">
            <a:avLst/>
          </a:prstGeom>
        </p:spPr>
        <p:txBody>
          <a:bodyPr vert="horz" lIns="10798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 hasCustomPrompt="1"/>
          </p:nvPr>
        </p:nvSpPr>
        <p:spPr>
          <a:xfrm>
            <a:off x="516252" y="1483952"/>
            <a:ext cx="5324764" cy="4320000"/>
          </a:xfrm>
          <a:prstGeom prst="rect">
            <a:avLst/>
          </a:prstGeom>
          <a:noFill/>
        </p:spPr>
        <p:txBody>
          <a:bodyPr/>
          <a:lstStyle>
            <a:lvl1pPr>
              <a:defRPr sz="23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9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310803" y="1483952"/>
            <a:ext cx="5879612" cy="432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3" y="942477"/>
            <a:ext cx="11133137" cy="541475"/>
          </a:xfrm>
          <a:prstGeom prst="rect">
            <a:avLst/>
          </a:prstGeom>
        </p:spPr>
        <p:txBody>
          <a:bodyPr vert="horz" lIns="10798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0410" cy="5803200"/>
          </a:xfrm>
          <a:prstGeom prst="rect">
            <a:avLst/>
          </a:prstGeom>
          <a:solidFill>
            <a:srgbClr val="292929"/>
          </a:solidFill>
          <a:ln w="15875" cap="flat">
            <a:noFill/>
            <a:prstDash val="solid"/>
            <a:miter lim="800000"/>
          </a:ln>
        </p:spPr>
        <p:txBody>
          <a:bodyPr vert="horz" wrap="square" lIns="87966" tIns="43982" rIns="87966" bIns="43982" numCol="1" anchor="t" anchorCtr="0" compatLnSpc="1"/>
          <a:lstStyle/>
          <a:p>
            <a:pPr defTabSz="875665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 flipV="1">
            <a:off x="2" y="5803200"/>
            <a:ext cx="12190410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</a:ln>
        </p:spPr>
        <p:txBody>
          <a:bodyPr vert="horz" wrap="square" lIns="87966" tIns="43982" rIns="87966" bIns="43982" numCol="1" anchor="t" anchorCtr="0" compatLnSpc="1"/>
          <a:lstStyle/>
          <a:p>
            <a:pPr defTabSz="875665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-104502" y="-2129240"/>
            <a:ext cx="184712" cy="384711"/>
          </a:xfrm>
          <a:prstGeom prst="rect">
            <a:avLst/>
          </a:prstGeom>
          <a:noFill/>
        </p:spPr>
        <p:txBody>
          <a:bodyPr wrap="none" lIns="87974" tIns="43986" rIns="87974" bIns="43986" rtlCol="0">
            <a:spAutoFit/>
          </a:bodyPr>
          <a:lstStyle/>
          <a:p>
            <a:pPr defTabSz="87566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44376" y="16"/>
            <a:ext cx="10101664" cy="374144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44376" y="3741457"/>
            <a:ext cx="10101664" cy="2061759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400">
                <a:solidFill>
                  <a:srgbClr val="B2B2B2"/>
                </a:solidFill>
              </a:defRPr>
            </a:lvl1pPr>
            <a:lvl2pPr marL="438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56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13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1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94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69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51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26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de-DE" dirty="0" smtClean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161" y="6152561"/>
            <a:ext cx="6828818" cy="360000"/>
          </a:xfrm>
        </p:spPr>
        <p:txBody>
          <a:bodyPr/>
          <a:lstStyle/>
          <a:p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16253" y="6152561"/>
            <a:ext cx="914308" cy="360000"/>
          </a:xfrm>
        </p:spPr>
        <p:txBody>
          <a:bodyPr/>
          <a:lstStyle/>
          <a:p>
            <a:fld id="{75A4F164-3A46-4CEE-A25C-CA523D5E42F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 lIns="137957" tIns="137957" rIns="137957" bIns="137957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10177" y="6084000"/>
            <a:ext cx="1440001" cy="360000"/>
          </a:xfrm>
          <a:prstGeom prst="rect">
            <a:avLst/>
          </a:prstGeom>
        </p:spPr>
        <p:txBody>
          <a:bodyPr lIns="87974" tIns="43986" rIns="87974" bIns="43986"/>
          <a:lstStyle/>
          <a:p>
            <a:pPr defTabSz="87566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1073810" y="1006125"/>
            <a:ext cx="7920000" cy="1709843"/>
          </a:xfrm>
        </p:spPr>
        <p:txBody>
          <a:bodyPr tIns="0" anchor="b" anchorCtr="0">
            <a:noAutofit/>
          </a:bodyPr>
          <a:lstStyle>
            <a:lvl1pPr algn="l">
              <a:lnSpc>
                <a:spcPct val="80000"/>
              </a:lnSpc>
              <a:defRPr sz="6000" b="0" cap="none" baseline="0">
                <a:solidFill>
                  <a:schemeClr val="tx1"/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73814" y="2715967"/>
            <a:ext cx="7920000" cy="66600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de-DE" dirty="0" smtClean="0"/>
              <a:t>PRESENTATIONLOAD</a:t>
            </a:r>
            <a:endParaRPr lang="de-DE" dirty="0" smtClean="0"/>
          </a:p>
        </p:txBody>
      </p:sp>
      <p:grpSp>
        <p:nvGrpSpPr>
          <p:cNvPr id="2" name="Gruppieren 4"/>
          <p:cNvGrpSpPr/>
          <p:nvPr userDrawn="1"/>
        </p:nvGrpSpPr>
        <p:grpSpPr>
          <a:xfrm>
            <a:off x="6577432" y="3245473"/>
            <a:ext cx="5612981" cy="3612531"/>
            <a:chOff x="6577432" y="3245471"/>
            <a:chExt cx="5612981" cy="3612530"/>
          </a:xfrm>
        </p:grpSpPr>
        <p:grpSp>
          <p:nvGrpSpPr>
            <p:cNvPr id="3" name="Gruppieren 3"/>
            <p:cNvGrpSpPr/>
            <p:nvPr userDrawn="1"/>
          </p:nvGrpSpPr>
          <p:grpSpPr>
            <a:xfrm>
              <a:off x="7593020" y="3245471"/>
              <a:ext cx="4597393" cy="3612530"/>
              <a:chOff x="7593020" y="3245471"/>
              <a:chExt cx="4597393" cy="3612530"/>
            </a:xfrm>
          </p:grpSpPr>
          <p:sp>
            <p:nvSpPr>
              <p:cNvPr id="54" name="Flussdiagramm: Daten 6"/>
              <p:cNvSpPr/>
              <p:nvPr userDrawn="1"/>
            </p:nvSpPr>
            <p:spPr>
              <a:xfrm rot="14100000" flipH="1" flipV="1">
                <a:off x="10072040" y="3265255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55" name="Rechteck 4"/>
              <p:cNvSpPr/>
              <p:nvPr userDrawn="1"/>
            </p:nvSpPr>
            <p:spPr>
              <a:xfrm>
                <a:off x="9956851" y="3486255"/>
                <a:ext cx="2233562" cy="3183919"/>
              </a:xfrm>
              <a:custGeom>
                <a:avLst/>
                <a:gdLst/>
                <a:ahLst/>
                <a:cxnLst/>
                <a:rect l="l" t="t" r="r" b="b"/>
                <a:pathLst>
                  <a:path w="2233562" h="3183919">
                    <a:moveTo>
                      <a:pt x="768385" y="232"/>
                    </a:moveTo>
                    <a:lnTo>
                      <a:pt x="2233562" y="2089951"/>
                    </a:lnTo>
                    <a:lnTo>
                      <a:pt x="2233562" y="3183919"/>
                    </a:lnTo>
                    <a:lnTo>
                      <a:pt x="384221" y="547828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6" y="232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0" y="7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56" name="Rechteck 90"/>
              <p:cNvSpPr/>
              <p:nvPr userDrawn="1"/>
            </p:nvSpPr>
            <p:spPr>
              <a:xfrm>
                <a:off x="7593020" y="3486254"/>
                <a:ext cx="3132274" cy="3371747"/>
              </a:xfrm>
              <a:custGeom>
                <a:avLst/>
                <a:gdLst/>
                <a:ahLst/>
                <a:cxnLst/>
                <a:rect l="l" t="t" r="r" b="b"/>
                <a:pathLst>
                  <a:path w="3132274" h="3371747">
                    <a:moveTo>
                      <a:pt x="2363890" y="233"/>
                    </a:moveTo>
                    <a:lnTo>
                      <a:pt x="2748053" y="547829"/>
                    </a:lnTo>
                    <a:lnTo>
                      <a:pt x="766942" y="3371747"/>
                    </a:lnTo>
                    <a:lnTo>
                      <a:pt x="0" y="3371747"/>
                    </a:lnTo>
                    <a:close/>
                    <a:moveTo>
                      <a:pt x="3132274" y="152"/>
                    </a:moveTo>
                    <a:lnTo>
                      <a:pt x="3132217" y="233"/>
                    </a:lnTo>
                    <a:lnTo>
                      <a:pt x="3132161" y="152"/>
                    </a:lnTo>
                    <a:close/>
                    <a:moveTo>
                      <a:pt x="2364053" y="0"/>
                    </a:moveTo>
                    <a:lnTo>
                      <a:pt x="2748053" y="76"/>
                    </a:lnTo>
                    <a:lnTo>
                      <a:pt x="2363946" y="15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4" name="Gruppieren 2"/>
            <p:cNvGrpSpPr/>
            <p:nvPr userDrawn="1"/>
          </p:nvGrpSpPr>
          <p:grpSpPr>
            <a:xfrm>
              <a:off x="6577432" y="5180674"/>
              <a:ext cx="2563671" cy="1677327"/>
              <a:chOff x="6577432" y="5180674"/>
              <a:chExt cx="2563671" cy="1677327"/>
            </a:xfrm>
          </p:grpSpPr>
          <p:sp>
            <p:nvSpPr>
              <p:cNvPr id="58" name="Flussdiagramm: Daten 6"/>
              <p:cNvSpPr/>
              <p:nvPr userDrawn="1"/>
            </p:nvSpPr>
            <p:spPr>
              <a:xfrm rot="14100000" flipH="1" flipV="1">
                <a:off x="7726988" y="5190401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59" name="Rechteck 89"/>
              <p:cNvSpPr/>
              <p:nvPr userDrawn="1"/>
            </p:nvSpPr>
            <p:spPr>
              <a:xfrm>
                <a:off x="7670354" y="5299062"/>
                <a:ext cx="1470749" cy="1558938"/>
              </a:xfrm>
              <a:custGeom>
                <a:avLst/>
                <a:gdLst/>
                <a:ahLst/>
                <a:cxnLst/>
                <a:rect l="l" t="t" r="r" b="b"/>
                <a:pathLst>
                  <a:path w="1470749" h="1558938">
                    <a:moveTo>
                      <a:pt x="377802" y="114"/>
                    </a:moveTo>
                    <a:lnTo>
                      <a:pt x="1470749" y="1558938"/>
                    </a:lnTo>
                    <a:lnTo>
                      <a:pt x="1093614" y="1558938"/>
                    </a:lnTo>
                    <a:lnTo>
                      <a:pt x="188914" y="269358"/>
                    </a:lnTo>
                    <a:close/>
                    <a:moveTo>
                      <a:pt x="0" y="75"/>
                    </a:moveTo>
                    <a:lnTo>
                      <a:pt x="55" y="75"/>
                    </a:lnTo>
                    <a:lnTo>
                      <a:pt x="26" y="115"/>
                    </a:lnTo>
                    <a:close/>
                    <a:moveTo>
                      <a:pt x="377722" y="0"/>
                    </a:moveTo>
                    <a:lnTo>
                      <a:pt x="377774" y="75"/>
                    </a:lnTo>
                    <a:lnTo>
                      <a:pt x="188914" y="37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0" name="Rechteck 91"/>
              <p:cNvSpPr/>
              <p:nvPr userDrawn="1"/>
            </p:nvSpPr>
            <p:spPr>
              <a:xfrm>
                <a:off x="6577432" y="5299064"/>
                <a:ext cx="1470748" cy="1558937"/>
              </a:xfrm>
              <a:custGeom>
                <a:avLst/>
                <a:gdLst/>
                <a:ahLst/>
                <a:cxnLst/>
                <a:rect l="l" t="t" r="r" b="b"/>
                <a:pathLst>
                  <a:path w="1470748" h="1558937">
                    <a:moveTo>
                      <a:pt x="1092946" y="114"/>
                    </a:moveTo>
                    <a:lnTo>
                      <a:pt x="1281834" y="269358"/>
                    </a:lnTo>
                    <a:lnTo>
                      <a:pt x="377134" y="1558937"/>
                    </a:lnTo>
                    <a:lnTo>
                      <a:pt x="0" y="1558937"/>
                    </a:lnTo>
                    <a:close/>
                    <a:moveTo>
                      <a:pt x="1470748" y="75"/>
                    </a:moveTo>
                    <a:lnTo>
                      <a:pt x="1470720" y="115"/>
                    </a:lnTo>
                    <a:lnTo>
                      <a:pt x="1470693" y="75"/>
                    </a:lnTo>
                    <a:close/>
                    <a:moveTo>
                      <a:pt x="1093026" y="0"/>
                    </a:moveTo>
                    <a:lnTo>
                      <a:pt x="1281833" y="37"/>
                    </a:lnTo>
                    <a:lnTo>
                      <a:pt x="1092974" y="7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" name="Gruppieren 1"/>
            <p:cNvGrpSpPr/>
            <p:nvPr userDrawn="1"/>
          </p:nvGrpSpPr>
          <p:grpSpPr>
            <a:xfrm>
              <a:off x="7702310" y="4699902"/>
              <a:ext cx="3394601" cy="2158099"/>
              <a:chOff x="7702310" y="4699902"/>
              <a:chExt cx="3394601" cy="2158099"/>
            </a:xfrm>
          </p:grpSpPr>
          <p:sp>
            <p:nvSpPr>
              <p:cNvPr id="62" name="Flussdiagramm: Daten 6"/>
              <p:cNvSpPr/>
              <p:nvPr userDrawn="1"/>
            </p:nvSpPr>
            <p:spPr>
              <a:xfrm rot="14100000" flipH="1" flipV="1">
                <a:off x="9169333" y="4716836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63" name="Rechteck 87"/>
              <p:cNvSpPr/>
              <p:nvPr userDrawn="1"/>
            </p:nvSpPr>
            <p:spPr>
              <a:xfrm>
                <a:off x="9070737" y="4906000"/>
                <a:ext cx="2026174" cy="1952001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2001">
                    <a:moveTo>
                      <a:pt x="657696" y="199"/>
                    </a:moveTo>
                    <a:lnTo>
                      <a:pt x="2026174" y="1952001"/>
                    </a:lnTo>
                    <a:lnTo>
                      <a:pt x="1369329" y="1952001"/>
                    </a:lnTo>
                    <a:lnTo>
                      <a:pt x="328872" y="468912"/>
                    </a:lnTo>
                    <a:close/>
                    <a:moveTo>
                      <a:pt x="96" y="130"/>
                    </a:moveTo>
                    <a:lnTo>
                      <a:pt x="48" y="200"/>
                    </a:lnTo>
                    <a:lnTo>
                      <a:pt x="0" y="130"/>
                    </a:lnTo>
                    <a:close/>
                    <a:moveTo>
                      <a:pt x="657556" y="0"/>
                    </a:moveTo>
                    <a:lnTo>
                      <a:pt x="657647" y="130"/>
                    </a:lnTo>
                    <a:lnTo>
                      <a:pt x="328872" y="6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4" name="Rechteck 88"/>
              <p:cNvSpPr/>
              <p:nvPr userDrawn="1"/>
            </p:nvSpPr>
            <p:spPr>
              <a:xfrm>
                <a:off x="7702310" y="4906002"/>
                <a:ext cx="2026174" cy="1951999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1999">
                    <a:moveTo>
                      <a:pt x="1368478" y="199"/>
                    </a:moveTo>
                    <a:lnTo>
                      <a:pt x="1697302" y="468912"/>
                    </a:lnTo>
                    <a:lnTo>
                      <a:pt x="656847" y="1951999"/>
                    </a:lnTo>
                    <a:lnTo>
                      <a:pt x="0" y="1951999"/>
                    </a:lnTo>
                    <a:close/>
                    <a:moveTo>
                      <a:pt x="2026174" y="130"/>
                    </a:moveTo>
                    <a:lnTo>
                      <a:pt x="2026125" y="199"/>
                    </a:lnTo>
                    <a:lnTo>
                      <a:pt x="2026077" y="130"/>
                    </a:lnTo>
                    <a:close/>
                    <a:moveTo>
                      <a:pt x="1368618" y="0"/>
                    </a:moveTo>
                    <a:lnTo>
                      <a:pt x="1697301" y="64"/>
                    </a:lnTo>
                    <a:lnTo>
                      <a:pt x="1368526" y="13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2" y="1483952"/>
            <a:ext cx="11134410" cy="4320000"/>
          </a:xfrm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9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0410" cy="5803200"/>
          </a:xfrm>
          <a:prstGeom prst="rect">
            <a:avLst/>
          </a:prstGeom>
          <a:solidFill>
            <a:srgbClr val="292929"/>
          </a:solidFill>
          <a:ln w="15875" cap="flat">
            <a:noFill/>
            <a:prstDash val="solid"/>
            <a:miter lim="800000"/>
          </a:ln>
        </p:spPr>
        <p:txBody>
          <a:bodyPr vert="horz" wrap="square" lIns="87974" tIns="43986" rIns="87974" bIns="43986" numCol="1" anchor="t" anchorCtr="0" compatLnSpc="1"/>
          <a:lstStyle/>
          <a:p>
            <a:pPr defTabSz="875665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 flipV="1">
            <a:off x="2" y="5803200"/>
            <a:ext cx="12190410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</a:ln>
        </p:spPr>
        <p:txBody>
          <a:bodyPr vert="horz" wrap="square" lIns="87974" tIns="43986" rIns="87974" bIns="43986" numCol="1" anchor="t" anchorCtr="0" compatLnSpc="1"/>
          <a:lstStyle/>
          <a:p>
            <a:pPr defTabSz="875665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-104502" y="-2129240"/>
            <a:ext cx="184712" cy="384711"/>
          </a:xfrm>
          <a:prstGeom prst="rect">
            <a:avLst/>
          </a:prstGeom>
          <a:noFill/>
        </p:spPr>
        <p:txBody>
          <a:bodyPr wrap="none" lIns="87982" tIns="43990" rIns="87982" bIns="43990" rtlCol="0">
            <a:spAutoFit/>
          </a:bodyPr>
          <a:lstStyle/>
          <a:p>
            <a:pPr defTabSz="87566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44376" y="14"/>
            <a:ext cx="10101664" cy="374144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44376" y="3741455"/>
            <a:ext cx="10101664" cy="2061759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400">
                <a:solidFill>
                  <a:srgbClr val="B2B2B2"/>
                </a:solidFill>
              </a:defRPr>
            </a:lvl1pPr>
            <a:lvl2pPr marL="438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56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13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1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94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69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51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32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de-DE" dirty="0" smtClean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161" y="6152561"/>
            <a:ext cx="6828818" cy="360000"/>
          </a:xfrm>
        </p:spPr>
        <p:txBody>
          <a:bodyPr/>
          <a:lstStyle/>
          <a:p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16253" y="6152561"/>
            <a:ext cx="914308" cy="360000"/>
          </a:xfrm>
        </p:spPr>
        <p:txBody>
          <a:bodyPr/>
          <a:lstStyle/>
          <a:p>
            <a:fld id="{75A4F164-3A46-4CEE-A25C-CA523D5E42F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 lIns="137970" tIns="137970" rIns="137970" bIns="13797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10175" y="6084000"/>
            <a:ext cx="1440001" cy="360000"/>
          </a:xfrm>
          <a:prstGeom prst="rect">
            <a:avLst/>
          </a:prstGeom>
        </p:spPr>
        <p:txBody>
          <a:bodyPr lIns="87982" tIns="43990" rIns="87982" bIns="43990"/>
          <a:lstStyle/>
          <a:p>
            <a:pPr defTabSz="87566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0410" cy="5803200"/>
          </a:xfrm>
          <a:prstGeom prst="rect">
            <a:avLst/>
          </a:prstGeom>
          <a:solidFill>
            <a:srgbClr val="292929"/>
          </a:solidFill>
          <a:ln w="15875" cap="flat">
            <a:noFill/>
            <a:prstDash val="solid"/>
            <a:miter lim="800000"/>
          </a:ln>
        </p:spPr>
        <p:txBody>
          <a:bodyPr vert="horz" wrap="square" lIns="87990" tIns="43994" rIns="87990" bIns="43994" numCol="1" anchor="t" anchorCtr="0" compatLnSpc="1"/>
          <a:lstStyle/>
          <a:p>
            <a:pPr defTabSz="875665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 flipV="1">
            <a:off x="2" y="5803200"/>
            <a:ext cx="12190410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</a:ln>
        </p:spPr>
        <p:txBody>
          <a:bodyPr vert="horz" wrap="square" lIns="87990" tIns="43994" rIns="87990" bIns="43994" numCol="1" anchor="t" anchorCtr="0" compatLnSpc="1"/>
          <a:lstStyle/>
          <a:p>
            <a:pPr defTabSz="875665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-104502" y="-2129240"/>
            <a:ext cx="184712" cy="384711"/>
          </a:xfrm>
          <a:prstGeom prst="rect">
            <a:avLst/>
          </a:prstGeom>
          <a:noFill/>
        </p:spPr>
        <p:txBody>
          <a:bodyPr wrap="none" lIns="87998" tIns="43998" rIns="87998" bIns="43998" rtlCol="0">
            <a:spAutoFit/>
          </a:bodyPr>
          <a:lstStyle/>
          <a:p>
            <a:pPr defTabSz="87566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44376" y="11"/>
            <a:ext cx="10101664" cy="374144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44376" y="3741453"/>
            <a:ext cx="10101664" cy="2061759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400">
                <a:solidFill>
                  <a:srgbClr val="B2B2B2"/>
                </a:solidFill>
              </a:defRPr>
            </a:lvl1pPr>
            <a:lvl2pPr marL="438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6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13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1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901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7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57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39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de-DE" dirty="0" smtClean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161" y="6152561"/>
            <a:ext cx="6828818" cy="360000"/>
          </a:xfrm>
        </p:spPr>
        <p:txBody>
          <a:bodyPr/>
          <a:lstStyle/>
          <a:p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16253" y="6152561"/>
            <a:ext cx="914308" cy="360000"/>
          </a:xfrm>
        </p:spPr>
        <p:txBody>
          <a:bodyPr/>
          <a:lstStyle/>
          <a:p>
            <a:fld id="{75A4F164-3A46-4CEE-A25C-CA523D5E42F3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 lIns="137997" tIns="137997" rIns="137997" bIns="137997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10173" y="6084000"/>
            <a:ext cx="1440001" cy="360000"/>
          </a:xfrm>
          <a:prstGeom prst="rect">
            <a:avLst/>
          </a:prstGeom>
        </p:spPr>
        <p:txBody>
          <a:bodyPr lIns="87998" tIns="43998" rIns="87998" bIns="43998"/>
          <a:lstStyle/>
          <a:p>
            <a:pPr defTabSz="87566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1" y="1483952"/>
            <a:ext cx="8460000" cy="4320000"/>
          </a:xfrm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9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 hasCustomPrompt="1"/>
          </p:nvPr>
        </p:nvSpPr>
        <p:spPr>
          <a:xfrm>
            <a:off x="516252" y="1483952"/>
            <a:ext cx="5324764" cy="4320000"/>
          </a:xfrm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9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5" name="Inhaltsplatzhalter 2"/>
          <p:cNvSpPr>
            <a:spLocks noGrp="1"/>
          </p:cNvSpPr>
          <p:nvPr>
            <p:ph idx="16" hasCustomPrompt="1"/>
          </p:nvPr>
        </p:nvSpPr>
        <p:spPr>
          <a:xfrm>
            <a:off x="6310800" y="1476439"/>
            <a:ext cx="5324764" cy="4320000"/>
          </a:xfrm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9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5" y="942477"/>
            <a:ext cx="11134410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 hasCustomPrompt="1"/>
          </p:nvPr>
        </p:nvSpPr>
        <p:spPr>
          <a:xfrm>
            <a:off x="516252" y="1483952"/>
            <a:ext cx="5324764" cy="4320000"/>
          </a:xfrm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9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310803" y="1483952"/>
            <a:ext cx="5879612" cy="4320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255" y="410829"/>
            <a:ext cx="11134410" cy="1073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253" y="942477"/>
            <a:ext cx="11133137" cy="541475"/>
          </a:xfrm>
        </p:spPr>
        <p:txBody>
          <a:bodyPr lIns="10798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ieren 146"/>
          <p:cNvGrpSpPr/>
          <p:nvPr userDrawn="1"/>
        </p:nvGrpSpPr>
        <p:grpSpPr>
          <a:xfrm>
            <a:off x="-1585" y="-372424"/>
            <a:ext cx="12191999" cy="7224075"/>
            <a:chOff x="-1587" y="-372423"/>
            <a:chExt cx="12192000" cy="7224074"/>
          </a:xfrm>
        </p:grpSpPr>
        <p:grpSp>
          <p:nvGrpSpPr>
            <p:cNvPr id="146" name="Gruppieren 145"/>
            <p:cNvGrpSpPr/>
            <p:nvPr userDrawn="1"/>
          </p:nvGrpSpPr>
          <p:grpSpPr>
            <a:xfrm>
              <a:off x="8469852" y="-372423"/>
              <a:ext cx="3557487" cy="2031571"/>
              <a:chOff x="8469852" y="-372423"/>
              <a:chExt cx="3557487" cy="2031571"/>
            </a:xfrm>
          </p:grpSpPr>
          <p:grpSp>
            <p:nvGrpSpPr>
              <p:cNvPr id="143" name="Gruppieren 142"/>
              <p:cNvGrpSpPr/>
              <p:nvPr userDrawn="1"/>
            </p:nvGrpSpPr>
            <p:grpSpPr>
              <a:xfrm>
                <a:off x="9963722" y="-372423"/>
                <a:ext cx="2063617" cy="2031571"/>
                <a:chOff x="9963722" y="-372423"/>
                <a:chExt cx="2063617" cy="2031571"/>
              </a:xfrm>
            </p:grpSpPr>
            <p:sp>
              <p:nvSpPr>
                <p:cNvPr id="137" name="Rechteck 136"/>
                <p:cNvSpPr/>
                <p:nvPr userDrawn="1"/>
              </p:nvSpPr>
              <p:spPr>
                <a:xfrm>
                  <a:off x="10351275" y="0"/>
                  <a:ext cx="1676064" cy="129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064" h="1294816">
                      <a:moveTo>
                        <a:pt x="768328" y="1294665"/>
                      </a:moveTo>
                      <a:lnTo>
                        <a:pt x="768221" y="1294816"/>
                      </a:lnTo>
                      <a:lnTo>
                        <a:pt x="384220" y="1294741"/>
                      </a:lnTo>
                      <a:close/>
                      <a:moveTo>
                        <a:pt x="56" y="1294584"/>
                      </a:moveTo>
                      <a:lnTo>
                        <a:pt x="113" y="1294664"/>
                      </a:lnTo>
                      <a:lnTo>
                        <a:pt x="0" y="1294664"/>
                      </a:lnTo>
                      <a:close/>
                      <a:moveTo>
                        <a:pt x="908268" y="0"/>
                      </a:moveTo>
                      <a:lnTo>
                        <a:pt x="1676064" y="0"/>
                      </a:lnTo>
                      <a:lnTo>
                        <a:pt x="768385" y="1294584"/>
                      </a:lnTo>
                      <a:lnTo>
                        <a:pt x="384221" y="74698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5" name="Flussdiagramm: Daten 6"/>
                <p:cNvSpPr/>
                <p:nvPr userDrawn="1"/>
              </p:nvSpPr>
              <p:spPr>
                <a:xfrm rot="14100000">
                  <a:off x="9263120" y="328179"/>
                  <a:ext cx="2031571" cy="630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571" h="630368">
                      <a:moveTo>
                        <a:pt x="440695" y="990"/>
                      </a:moveTo>
                      <a:lnTo>
                        <a:pt x="220318" y="315588"/>
                      </a:lnTo>
                      <a:lnTo>
                        <a:pt x="440509" y="991"/>
                      </a:lnTo>
                      <a:close/>
                      <a:moveTo>
                        <a:pt x="99" y="630367"/>
                      </a:moveTo>
                      <a:lnTo>
                        <a:pt x="0" y="630368"/>
                      </a:lnTo>
                      <a:lnTo>
                        <a:pt x="65" y="630275"/>
                      </a:lnTo>
                      <a:close/>
                      <a:moveTo>
                        <a:pt x="2031571" y="0"/>
                      </a:moveTo>
                      <a:lnTo>
                        <a:pt x="1591184" y="628938"/>
                      </a:lnTo>
                      <a:lnTo>
                        <a:pt x="669011" y="629766"/>
                      </a:lnTo>
                      <a:lnTo>
                        <a:pt x="440794" y="99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26" name="Flussdiagramm: Daten 6"/>
                <p:cNvSpPr/>
                <p:nvPr userDrawn="1"/>
              </p:nvSpPr>
              <p:spPr>
                <a:xfrm rot="7500000" flipH="1">
                  <a:off x="10466464" y="886437"/>
                  <a:ext cx="668945" cy="6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45" h="629378">
                      <a:moveTo>
                        <a:pt x="220252" y="314599"/>
                      </a:moveTo>
                      <a:lnTo>
                        <a:pt x="0" y="629286"/>
                      </a:lnTo>
                      <a:lnTo>
                        <a:pt x="33" y="629378"/>
                      </a:lnTo>
                      <a:lnTo>
                        <a:pt x="668945" y="628777"/>
                      </a:lnTo>
                      <a:lnTo>
                        <a:pt x="440728" y="0"/>
                      </a:lnTo>
                      <a:lnTo>
                        <a:pt x="440630" y="0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45" name="Gruppieren 144"/>
              <p:cNvGrpSpPr/>
              <p:nvPr userDrawn="1"/>
            </p:nvGrpSpPr>
            <p:grpSpPr>
              <a:xfrm>
                <a:off x="8469852" y="-203236"/>
                <a:ext cx="1164785" cy="1176456"/>
                <a:chOff x="8469852" y="-203236"/>
                <a:chExt cx="1164785" cy="1176456"/>
              </a:xfrm>
            </p:grpSpPr>
            <p:sp>
              <p:nvSpPr>
                <p:cNvPr id="142" name="Rechteck 141"/>
                <p:cNvSpPr/>
                <p:nvPr userDrawn="1"/>
              </p:nvSpPr>
              <p:spPr>
                <a:xfrm>
                  <a:off x="8711434" y="0"/>
                  <a:ext cx="923203" cy="777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03" h="777996">
                      <a:moveTo>
                        <a:pt x="377775" y="777921"/>
                      </a:moveTo>
                      <a:lnTo>
                        <a:pt x="377723" y="777996"/>
                      </a:lnTo>
                      <a:lnTo>
                        <a:pt x="188914" y="777959"/>
                      </a:lnTo>
                      <a:close/>
                      <a:moveTo>
                        <a:pt x="27" y="777881"/>
                      </a:moveTo>
                      <a:lnTo>
                        <a:pt x="55" y="777921"/>
                      </a:lnTo>
                      <a:lnTo>
                        <a:pt x="0" y="777921"/>
                      </a:lnTo>
                      <a:close/>
                      <a:moveTo>
                        <a:pt x="545748" y="0"/>
                      </a:moveTo>
                      <a:lnTo>
                        <a:pt x="923203" y="0"/>
                      </a:lnTo>
                      <a:lnTo>
                        <a:pt x="377803" y="777882"/>
                      </a:lnTo>
                      <a:lnTo>
                        <a:pt x="188915" y="508638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29" name="Flussdiagramm: Daten 6"/>
                <p:cNvSpPr/>
                <p:nvPr userDrawn="1"/>
              </p:nvSpPr>
              <p:spPr>
                <a:xfrm rot="14100000">
                  <a:off x="8036650" y="229966"/>
                  <a:ext cx="1176456" cy="31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456" h="310052">
                      <a:moveTo>
                        <a:pt x="216683" y="598"/>
                      </a:moveTo>
                      <a:lnTo>
                        <a:pt x="108326" y="155280"/>
                      </a:lnTo>
                      <a:lnTo>
                        <a:pt x="216592" y="597"/>
                      </a:lnTo>
                      <a:close/>
                      <a:moveTo>
                        <a:pt x="49" y="310052"/>
                      </a:moveTo>
                      <a:lnTo>
                        <a:pt x="0" y="310052"/>
                      </a:lnTo>
                      <a:lnTo>
                        <a:pt x="32" y="310008"/>
                      </a:lnTo>
                      <a:close/>
                      <a:moveTo>
                        <a:pt x="1176456" y="0"/>
                      </a:moveTo>
                      <a:lnTo>
                        <a:pt x="959958" y="309190"/>
                      </a:lnTo>
                      <a:lnTo>
                        <a:pt x="328941" y="309757"/>
                      </a:lnTo>
                      <a:lnTo>
                        <a:pt x="216731" y="597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0" name="Flussdiagramm: Daten 6"/>
                <p:cNvSpPr/>
                <p:nvPr userDrawn="1"/>
              </p:nvSpPr>
              <p:spPr>
                <a:xfrm rot="7500000" flipH="1">
                  <a:off x="8768070" y="577201"/>
                  <a:ext cx="328909" cy="30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909" h="309456">
                      <a:moveTo>
                        <a:pt x="108294" y="154684"/>
                      </a:moveTo>
                      <a:lnTo>
                        <a:pt x="0" y="309410"/>
                      </a:lnTo>
                      <a:lnTo>
                        <a:pt x="16" y="309456"/>
                      </a:lnTo>
                      <a:lnTo>
                        <a:pt x="328909" y="309160"/>
                      </a:lnTo>
                      <a:lnTo>
                        <a:pt x="216699" y="0"/>
                      </a:lnTo>
                      <a:lnTo>
                        <a:pt x="216651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44" name="Gruppieren 143"/>
              <p:cNvGrpSpPr/>
              <p:nvPr userDrawn="1"/>
            </p:nvGrpSpPr>
            <p:grpSpPr>
              <a:xfrm>
                <a:off x="9790486" y="-254075"/>
                <a:ext cx="1139526" cy="1012205"/>
                <a:chOff x="9790486" y="-254075"/>
                <a:chExt cx="1139526" cy="1012205"/>
              </a:xfrm>
            </p:grpSpPr>
            <p:sp>
              <p:nvSpPr>
                <p:cNvPr id="139" name="Rechteck 138"/>
                <p:cNvSpPr/>
                <p:nvPr userDrawn="1"/>
              </p:nvSpPr>
              <p:spPr>
                <a:xfrm>
                  <a:off x="9913387" y="0"/>
                  <a:ext cx="1016625" cy="51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25" h="512124">
                      <a:moveTo>
                        <a:pt x="657647" y="511994"/>
                      </a:moveTo>
                      <a:lnTo>
                        <a:pt x="657556" y="512124"/>
                      </a:lnTo>
                      <a:lnTo>
                        <a:pt x="328872" y="512059"/>
                      </a:lnTo>
                      <a:close/>
                      <a:moveTo>
                        <a:pt x="48" y="511925"/>
                      </a:moveTo>
                      <a:lnTo>
                        <a:pt x="96" y="511994"/>
                      </a:lnTo>
                      <a:lnTo>
                        <a:pt x="0" y="511994"/>
                      </a:lnTo>
                      <a:close/>
                      <a:moveTo>
                        <a:pt x="359187" y="0"/>
                      </a:moveTo>
                      <a:lnTo>
                        <a:pt x="1016625" y="0"/>
                      </a:lnTo>
                      <a:lnTo>
                        <a:pt x="657696" y="511925"/>
                      </a:lnTo>
                      <a:lnTo>
                        <a:pt x="328872" y="43212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33" name="Flussdiagramm: Daten 6"/>
                <p:cNvSpPr/>
                <p:nvPr userDrawn="1"/>
              </p:nvSpPr>
              <p:spPr>
                <a:xfrm rot="14100000">
                  <a:off x="9553938" y="-17527"/>
                  <a:ext cx="1012205" cy="539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205" h="539109">
                      <a:moveTo>
                        <a:pt x="377213" y="396"/>
                      </a:moveTo>
                      <a:lnTo>
                        <a:pt x="188581" y="269674"/>
                      </a:lnTo>
                      <a:lnTo>
                        <a:pt x="377052" y="396"/>
                      </a:lnTo>
                      <a:close/>
                      <a:moveTo>
                        <a:pt x="86" y="539109"/>
                      </a:moveTo>
                      <a:lnTo>
                        <a:pt x="0" y="539109"/>
                      </a:lnTo>
                      <a:lnTo>
                        <a:pt x="57" y="539030"/>
                      </a:lnTo>
                      <a:close/>
                      <a:moveTo>
                        <a:pt x="1012205" y="0"/>
                      </a:moveTo>
                      <a:lnTo>
                        <a:pt x="635116" y="538539"/>
                      </a:lnTo>
                      <a:lnTo>
                        <a:pt x="572637" y="538595"/>
                      </a:lnTo>
                      <a:lnTo>
                        <a:pt x="377297" y="396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4" name="Flussdiagramm: Daten 6"/>
                <p:cNvSpPr/>
                <p:nvPr userDrawn="1"/>
              </p:nvSpPr>
              <p:spPr>
                <a:xfrm rot="7500000" flipH="1">
                  <a:off x="10011983" y="162573"/>
                  <a:ext cx="572582" cy="53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82" h="538714">
                      <a:moveTo>
                        <a:pt x="188525" y="269280"/>
                      </a:moveTo>
                      <a:lnTo>
                        <a:pt x="0" y="538634"/>
                      </a:lnTo>
                      <a:lnTo>
                        <a:pt x="29" y="538714"/>
                      </a:lnTo>
                      <a:lnTo>
                        <a:pt x="572582" y="538199"/>
                      </a:lnTo>
                      <a:lnTo>
                        <a:pt x="377240" y="0"/>
                      </a:lnTo>
                      <a:lnTo>
                        <a:pt x="377156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10" name="Rechteck 9"/>
            <p:cNvSpPr/>
            <p:nvPr userDrawn="1"/>
          </p:nvSpPr>
          <p:spPr>
            <a:xfrm>
              <a:off x="-1587" y="1"/>
              <a:ext cx="12192000" cy="685165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100000">
                  <a:schemeClr val="bg1">
                    <a:alpha val="58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516255" y="410829"/>
            <a:ext cx="11134410" cy="10731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516255" y="1483952"/>
            <a:ext cx="11134410" cy="4321536"/>
          </a:xfrm>
          <a:prstGeom prst="rect">
            <a:avLst/>
          </a:prstGeom>
        </p:spPr>
        <p:txBody>
          <a:bodyPr vert="horz" lIns="10798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36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3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80772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08077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9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43637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793240" indent="-17907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uppieren 135"/>
          <p:cNvGrpSpPr/>
          <p:nvPr userDrawn="1"/>
        </p:nvGrpSpPr>
        <p:grpSpPr>
          <a:xfrm>
            <a:off x="-1585" y="-372424"/>
            <a:ext cx="12191999" cy="7224075"/>
            <a:chOff x="-1587" y="-372423"/>
            <a:chExt cx="12192000" cy="7224074"/>
          </a:xfrm>
        </p:grpSpPr>
        <p:grpSp>
          <p:nvGrpSpPr>
            <p:cNvPr id="137" name="Gruppieren 136"/>
            <p:cNvGrpSpPr/>
            <p:nvPr userDrawn="1"/>
          </p:nvGrpSpPr>
          <p:grpSpPr>
            <a:xfrm>
              <a:off x="8469852" y="-372423"/>
              <a:ext cx="3557487" cy="2031571"/>
              <a:chOff x="8469852" y="-372423"/>
              <a:chExt cx="3557487" cy="2031571"/>
            </a:xfrm>
          </p:grpSpPr>
          <p:grpSp>
            <p:nvGrpSpPr>
              <p:cNvPr id="139" name="Gruppieren 138"/>
              <p:cNvGrpSpPr/>
              <p:nvPr userDrawn="1"/>
            </p:nvGrpSpPr>
            <p:grpSpPr>
              <a:xfrm>
                <a:off x="9963722" y="-372423"/>
                <a:ext cx="2063617" cy="2031571"/>
                <a:chOff x="9963722" y="-372423"/>
                <a:chExt cx="2063617" cy="2031571"/>
              </a:xfrm>
            </p:grpSpPr>
            <p:sp>
              <p:nvSpPr>
                <p:cNvPr id="148" name="Rechteck 136"/>
                <p:cNvSpPr/>
                <p:nvPr userDrawn="1"/>
              </p:nvSpPr>
              <p:spPr>
                <a:xfrm>
                  <a:off x="10351275" y="0"/>
                  <a:ext cx="1676064" cy="129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064" h="1294816">
                      <a:moveTo>
                        <a:pt x="768328" y="1294665"/>
                      </a:moveTo>
                      <a:lnTo>
                        <a:pt x="768221" y="1294816"/>
                      </a:lnTo>
                      <a:lnTo>
                        <a:pt x="384220" y="1294741"/>
                      </a:lnTo>
                      <a:close/>
                      <a:moveTo>
                        <a:pt x="56" y="1294584"/>
                      </a:moveTo>
                      <a:lnTo>
                        <a:pt x="113" y="1294664"/>
                      </a:lnTo>
                      <a:lnTo>
                        <a:pt x="0" y="1294664"/>
                      </a:lnTo>
                      <a:close/>
                      <a:moveTo>
                        <a:pt x="908268" y="0"/>
                      </a:moveTo>
                      <a:lnTo>
                        <a:pt x="1676064" y="0"/>
                      </a:lnTo>
                      <a:lnTo>
                        <a:pt x="768385" y="1294584"/>
                      </a:lnTo>
                      <a:lnTo>
                        <a:pt x="384221" y="74698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9" name="Flussdiagramm: Daten 6"/>
                <p:cNvSpPr/>
                <p:nvPr userDrawn="1"/>
              </p:nvSpPr>
              <p:spPr>
                <a:xfrm rot="14100000">
                  <a:off x="9263120" y="328179"/>
                  <a:ext cx="2031571" cy="630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571" h="630368">
                      <a:moveTo>
                        <a:pt x="440695" y="990"/>
                      </a:moveTo>
                      <a:lnTo>
                        <a:pt x="220318" y="315588"/>
                      </a:lnTo>
                      <a:lnTo>
                        <a:pt x="440509" y="991"/>
                      </a:lnTo>
                      <a:close/>
                      <a:moveTo>
                        <a:pt x="99" y="630367"/>
                      </a:moveTo>
                      <a:lnTo>
                        <a:pt x="0" y="630368"/>
                      </a:lnTo>
                      <a:lnTo>
                        <a:pt x="65" y="630275"/>
                      </a:lnTo>
                      <a:close/>
                      <a:moveTo>
                        <a:pt x="2031571" y="0"/>
                      </a:moveTo>
                      <a:lnTo>
                        <a:pt x="1591184" y="628938"/>
                      </a:lnTo>
                      <a:lnTo>
                        <a:pt x="669011" y="629766"/>
                      </a:lnTo>
                      <a:lnTo>
                        <a:pt x="440794" y="99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50" name="Flussdiagramm: Daten 6"/>
                <p:cNvSpPr/>
                <p:nvPr userDrawn="1"/>
              </p:nvSpPr>
              <p:spPr>
                <a:xfrm rot="7500000" flipH="1">
                  <a:off x="10466464" y="886437"/>
                  <a:ext cx="668945" cy="6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45" h="629378">
                      <a:moveTo>
                        <a:pt x="220252" y="314599"/>
                      </a:moveTo>
                      <a:lnTo>
                        <a:pt x="0" y="629286"/>
                      </a:lnTo>
                      <a:lnTo>
                        <a:pt x="33" y="629378"/>
                      </a:lnTo>
                      <a:lnTo>
                        <a:pt x="668945" y="628777"/>
                      </a:lnTo>
                      <a:lnTo>
                        <a:pt x="440728" y="0"/>
                      </a:lnTo>
                      <a:lnTo>
                        <a:pt x="440630" y="0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40" name="Gruppieren 139"/>
              <p:cNvGrpSpPr/>
              <p:nvPr userDrawn="1"/>
            </p:nvGrpSpPr>
            <p:grpSpPr>
              <a:xfrm>
                <a:off x="8469852" y="-203236"/>
                <a:ext cx="1164785" cy="1176456"/>
                <a:chOff x="8469852" y="-203236"/>
                <a:chExt cx="1164785" cy="1176456"/>
              </a:xfrm>
            </p:grpSpPr>
            <p:sp>
              <p:nvSpPr>
                <p:cNvPr id="145" name="Rechteck 141"/>
                <p:cNvSpPr/>
                <p:nvPr userDrawn="1"/>
              </p:nvSpPr>
              <p:spPr>
                <a:xfrm>
                  <a:off x="8711434" y="0"/>
                  <a:ext cx="923203" cy="777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03" h="777996">
                      <a:moveTo>
                        <a:pt x="377775" y="777921"/>
                      </a:moveTo>
                      <a:lnTo>
                        <a:pt x="377723" y="777996"/>
                      </a:lnTo>
                      <a:lnTo>
                        <a:pt x="188914" y="777959"/>
                      </a:lnTo>
                      <a:close/>
                      <a:moveTo>
                        <a:pt x="27" y="777881"/>
                      </a:moveTo>
                      <a:lnTo>
                        <a:pt x="55" y="777921"/>
                      </a:lnTo>
                      <a:lnTo>
                        <a:pt x="0" y="777921"/>
                      </a:lnTo>
                      <a:close/>
                      <a:moveTo>
                        <a:pt x="545748" y="0"/>
                      </a:moveTo>
                      <a:lnTo>
                        <a:pt x="923203" y="0"/>
                      </a:lnTo>
                      <a:lnTo>
                        <a:pt x="377803" y="777882"/>
                      </a:lnTo>
                      <a:lnTo>
                        <a:pt x="188915" y="508638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46" name="Flussdiagramm: Daten 6"/>
                <p:cNvSpPr/>
                <p:nvPr userDrawn="1"/>
              </p:nvSpPr>
              <p:spPr>
                <a:xfrm rot="14100000">
                  <a:off x="8036650" y="229966"/>
                  <a:ext cx="1176456" cy="31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456" h="310052">
                      <a:moveTo>
                        <a:pt x="216683" y="598"/>
                      </a:moveTo>
                      <a:lnTo>
                        <a:pt x="108326" y="155280"/>
                      </a:lnTo>
                      <a:lnTo>
                        <a:pt x="216592" y="597"/>
                      </a:lnTo>
                      <a:close/>
                      <a:moveTo>
                        <a:pt x="49" y="310052"/>
                      </a:moveTo>
                      <a:lnTo>
                        <a:pt x="0" y="310052"/>
                      </a:lnTo>
                      <a:lnTo>
                        <a:pt x="32" y="310008"/>
                      </a:lnTo>
                      <a:close/>
                      <a:moveTo>
                        <a:pt x="1176456" y="0"/>
                      </a:moveTo>
                      <a:lnTo>
                        <a:pt x="959958" y="309190"/>
                      </a:lnTo>
                      <a:lnTo>
                        <a:pt x="328941" y="309757"/>
                      </a:lnTo>
                      <a:lnTo>
                        <a:pt x="216731" y="597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47" name="Flussdiagramm: Daten 6"/>
                <p:cNvSpPr/>
                <p:nvPr userDrawn="1"/>
              </p:nvSpPr>
              <p:spPr>
                <a:xfrm rot="7500000" flipH="1">
                  <a:off x="8768070" y="577201"/>
                  <a:ext cx="328909" cy="30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909" h="309456">
                      <a:moveTo>
                        <a:pt x="108294" y="154684"/>
                      </a:moveTo>
                      <a:lnTo>
                        <a:pt x="0" y="309410"/>
                      </a:lnTo>
                      <a:lnTo>
                        <a:pt x="16" y="309456"/>
                      </a:lnTo>
                      <a:lnTo>
                        <a:pt x="328909" y="309160"/>
                      </a:lnTo>
                      <a:lnTo>
                        <a:pt x="216699" y="0"/>
                      </a:lnTo>
                      <a:lnTo>
                        <a:pt x="216651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41" name="Gruppieren 140"/>
              <p:cNvGrpSpPr/>
              <p:nvPr userDrawn="1"/>
            </p:nvGrpSpPr>
            <p:grpSpPr>
              <a:xfrm>
                <a:off x="9790486" y="-254075"/>
                <a:ext cx="1139526" cy="1012205"/>
                <a:chOff x="9790486" y="-254075"/>
                <a:chExt cx="1139526" cy="1012205"/>
              </a:xfrm>
            </p:grpSpPr>
            <p:sp>
              <p:nvSpPr>
                <p:cNvPr id="142" name="Rechteck 138"/>
                <p:cNvSpPr/>
                <p:nvPr userDrawn="1"/>
              </p:nvSpPr>
              <p:spPr>
                <a:xfrm>
                  <a:off x="9913387" y="0"/>
                  <a:ext cx="1016625" cy="51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25" h="512124">
                      <a:moveTo>
                        <a:pt x="657647" y="511994"/>
                      </a:moveTo>
                      <a:lnTo>
                        <a:pt x="657556" y="512124"/>
                      </a:lnTo>
                      <a:lnTo>
                        <a:pt x="328872" y="512059"/>
                      </a:lnTo>
                      <a:close/>
                      <a:moveTo>
                        <a:pt x="48" y="511925"/>
                      </a:moveTo>
                      <a:lnTo>
                        <a:pt x="96" y="511994"/>
                      </a:lnTo>
                      <a:lnTo>
                        <a:pt x="0" y="511994"/>
                      </a:lnTo>
                      <a:close/>
                      <a:moveTo>
                        <a:pt x="359187" y="0"/>
                      </a:moveTo>
                      <a:lnTo>
                        <a:pt x="1016625" y="0"/>
                      </a:lnTo>
                      <a:lnTo>
                        <a:pt x="657696" y="511925"/>
                      </a:lnTo>
                      <a:lnTo>
                        <a:pt x="328872" y="43212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43" name="Flussdiagramm: Daten 6"/>
                <p:cNvSpPr/>
                <p:nvPr userDrawn="1"/>
              </p:nvSpPr>
              <p:spPr>
                <a:xfrm rot="14100000">
                  <a:off x="9553938" y="-17527"/>
                  <a:ext cx="1012205" cy="539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205" h="539109">
                      <a:moveTo>
                        <a:pt x="377213" y="396"/>
                      </a:moveTo>
                      <a:lnTo>
                        <a:pt x="188581" y="269674"/>
                      </a:lnTo>
                      <a:lnTo>
                        <a:pt x="377052" y="396"/>
                      </a:lnTo>
                      <a:close/>
                      <a:moveTo>
                        <a:pt x="86" y="539109"/>
                      </a:moveTo>
                      <a:lnTo>
                        <a:pt x="0" y="539109"/>
                      </a:lnTo>
                      <a:lnTo>
                        <a:pt x="57" y="539030"/>
                      </a:lnTo>
                      <a:close/>
                      <a:moveTo>
                        <a:pt x="1012205" y="0"/>
                      </a:moveTo>
                      <a:lnTo>
                        <a:pt x="635116" y="538539"/>
                      </a:lnTo>
                      <a:lnTo>
                        <a:pt x="572637" y="538595"/>
                      </a:lnTo>
                      <a:lnTo>
                        <a:pt x="377297" y="396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44" name="Flussdiagramm: Daten 6"/>
                <p:cNvSpPr/>
                <p:nvPr userDrawn="1"/>
              </p:nvSpPr>
              <p:spPr>
                <a:xfrm rot="7500000" flipH="1">
                  <a:off x="10011983" y="162573"/>
                  <a:ext cx="572582" cy="53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82" h="538714">
                      <a:moveTo>
                        <a:pt x="188525" y="269280"/>
                      </a:moveTo>
                      <a:lnTo>
                        <a:pt x="0" y="538634"/>
                      </a:lnTo>
                      <a:lnTo>
                        <a:pt x="29" y="538714"/>
                      </a:lnTo>
                      <a:lnTo>
                        <a:pt x="572582" y="538199"/>
                      </a:lnTo>
                      <a:lnTo>
                        <a:pt x="377240" y="0"/>
                      </a:lnTo>
                      <a:lnTo>
                        <a:pt x="377156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138" name="Rechteck 137"/>
            <p:cNvSpPr/>
            <p:nvPr userDrawn="1"/>
          </p:nvSpPr>
          <p:spPr>
            <a:xfrm>
              <a:off x="-1587" y="1"/>
              <a:ext cx="12192000" cy="685165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100000">
                  <a:schemeClr val="bg1">
                    <a:alpha val="58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516255" y="1483952"/>
            <a:ext cx="11134410" cy="4321536"/>
          </a:xfrm>
          <a:prstGeom prst="rect">
            <a:avLst/>
          </a:prstGeom>
        </p:spPr>
        <p:txBody>
          <a:bodyPr vert="horz" lIns="10798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516255" y="410829"/>
            <a:ext cx="11134410" cy="10731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36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3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80772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08077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9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43637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793240" indent="-17907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uppieren 123"/>
          <p:cNvGrpSpPr/>
          <p:nvPr userDrawn="1"/>
        </p:nvGrpSpPr>
        <p:grpSpPr>
          <a:xfrm>
            <a:off x="-1585" y="-372424"/>
            <a:ext cx="12191999" cy="7224075"/>
            <a:chOff x="-1587" y="-372423"/>
            <a:chExt cx="12192000" cy="7224074"/>
          </a:xfrm>
        </p:grpSpPr>
        <p:grpSp>
          <p:nvGrpSpPr>
            <p:cNvPr id="125" name="Gruppieren 124"/>
            <p:cNvGrpSpPr/>
            <p:nvPr userDrawn="1"/>
          </p:nvGrpSpPr>
          <p:grpSpPr>
            <a:xfrm>
              <a:off x="8469852" y="-372423"/>
              <a:ext cx="3557487" cy="2031571"/>
              <a:chOff x="8469852" y="-372423"/>
              <a:chExt cx="3557487" cy="2031571"/>
            </a:xfrm>
          </p:grpSpPr>
          <p:grpSp>
            <p:nvGrpSpPr>
              <p:cNvPr id="127" name="Gruppieren 126"/>
              <p:cNvGrpSpPr/>
              <p:nvPr userDrawn="1"/>
            </p:nvGrpSpPr>
            <p:grpSpPr>
              <a:xfrm>
                <a:off x="9963722" y="-372423"/>
                <a:ext cx="2063617" cy="2031571"/>
                <a:chOff x="9963722" y="-372423"/>
                <a:chExt cx="2063617" cy="2031571"/>
              </a:xfrm>
            </p:grpSpPr>
            <p:sp>
              <p:nvSpPr>
                <p:cNvPr id="136" name="Rechteck 136"/>
                <p:cNvSpPr/>
                <p:nvPr userDrawn="1"/>
              </p:nvSpPr>
              <p:spPr>
                <a:xfrm>
                  <a:off x="10351275" y="0"/>
                  <a:ext cx="1676064" cy="129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064" h="1294816">
                      <a:moveTo>
                        <a:pt x="768328" y="1294665"/>
                      </a:moveTo>
                      <a:lnTo>
                        <a:pt x="768221" y="1294816"/>
                      </a:lnTo>
                      <a:lnTo>
                        <a:pt x="384220" y="1294741"/>
                      </a:lnTo>
                      <a:close/>
                      <a:moveTo>
                        <a:pt x="56" y="1294584"/>
                      </a:moveTo>
                      <a:lnTo>
                        <a:pt x="113" y="1294664"/>
                      </a:lnTo>
                      <a:lnTo>
                        <a:pt x="0" y="1294664"/>
                      </a:lnTo>
                      <a:close/>
                      <a:moveTo>
                        <a:pt x="908268" y="0"/>
                      </a:moveTo>
                      <a:lnTo>
                        <a:pt x="1676064" y="0"/>
                      </a:lnTo>
                      <a:lnTo>
                        <a:pt x="768385" y="1294584"/>
                      </a:lnTo>
                      <a:lnTo>
                        <a:pt x="384221" y="74698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7" name="Flussdiagramm: Daten 6"/>
                <p:cNvSpPr/>
                <p:nvPr userDrawn="1"/>
              </p:nvSpPr>
              <p:spPr>
                <a:xfrm rot="14100000">
                  <a:off x="9263120" y="328179"/>
                  <a:ext cx="2031571" cy="630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571" h="630368">
                      <a:moveTo>
                        <a:pt x="440695" y="990"/>
                      </a:moveTo>
                      <a:lnTo>
                        <a:pt x="220318" y="315588"/>
                      </a:lnTo>
                      <a:lnTo>
                        <a:pt x="440509" y="991"/>
                      </a:lnTo>
                      <a:close/>
                      <a:moveTo>
                        <a:pt x="99" y="630367"/>
                      </a:moveTo>
                      <a:lnTo>
                        <a:pt x="0" y="630368"/>
                      </a:lnTo>
                      <a:lnTo>
                        <a:pt x="65" y="630275"/>
                      </a:lnTo>
                      <a:close/>
                      <a:moveTo>
                        <a:pt x="2031571" y="0"/>
                      </a:moveTo>
                      <a:lnTo>
                        <a:pt x="1591184" y="628938"/>
                      </a:lnTo>
                      <a:lnTo>
                        <a:pt x="669011" y="629766"/>
                      </a:lnTo>
                      <a:lnTo>
                        <a:pt x="440794" y="99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8" name="Flussdiagramm: Daten 6"/>
                <p:cNvSpPr/>
                <p:nvPr userDrawn="1"/>
              </p:nvSpPr>
              <p:spPr>
                <a:xfrm rot="7500000" flipH="1">
                  <a:off x="10466464" y="886437"/>
                  <a:ext cx="668945" cy="6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45" h="629378">
                      <a:moveTo>
                        <a:pt x="220252" y="314599"/>
                      </a:moveTo>
                      <a:lnTo>
                        <a:pt x="0" y="629286"/>
                      </a:lnTo>
                      <a:lnTo>
                        <a:pt x="33" y="629378"/>
                      </a:lnTo>
                      <a:lnTo>
                        <a:pt x="668945" y="628777"/>
                      </a:lnTo>
                      <a:lnTo>
                        <a:pt x="440728" y="0"/>
                      </a:lnTo>
                      <a:lnTo>
                        <a:pt x="440630" y="0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28" name="Gruppieren 127"/>
              <p:cNvGrpSpPr/>
              <p:nvPr userDrawn="1"/>
            </p:nvGrpSpPr>
            <p:grpSpPr>
              <a:xfrm>
                <a:off x="8469852" y="-203236"/>
                <a:ext cx="1164785" cy="1176456"/>
                <a:chOff x="8469852" y="-203236"/>
                <a:chExt cx="1164785" cy="1176456"/>
              </a:xfrm>
            </p:grpSpPr>
            <p:sp>
              <p:nvSpPr>
                <p:cNvPr id="133" name="Rechteck 141"/>
                <p:cNvSpPr/>
                <p:nvPr userDrawn="1"/>
              </p:nvSpPr>
              <p:spPr>
                <a:xfrm>
                  <a:off x="8711434" y="0"/>
                  <a:ext cx="923203" cy="777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03" h="777996">
                      <a:moveTo>
                        <a:pt x="377775" y="777921"/>
                      </a:moveTo>
                      <a:lnTo>
                        <a:pt x="377723" y="777996"/>
                      </a:lnTo>
                      <a:lnTo>
                        <a:pt x="188914" y="777959"/>
                      </a:lnTo>
                      <a:close/>
                      <a:moveTo>
                        <a:pt x="27" y="777881"/>
                      </a:moveTo>
                      <a:lnTo>
                        <a:pt x="55" y="777921"/>
                      </a:lnTo>
                      <a:lnTo>
                        <a:pt x="0" y="777921"/>
                      </a:lnTo>
                      <a:close/>
                      <a:moveTo>
                        <a:pt x="545748" y="0"/>
                      </a:moveTo>
                      <a:lnTo>
                        <a:pt x="923203" y="0"/>
                      </a:lnTo>
                      <a:lnTo>
                        <a:pt x="377803" y="777882"/>
                      </a:lnTo>
                      <a:lnTo>
                        <a:pt x="188915" y="508638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34" name="Flussdiagramm: Daten 6"/>
                <p:cNvSpPr/>
                <p:nvPr userDrawn="1"/>
              </p:nvSpPr>
              <p:spPr>
                <a:xfrm rot="14100000">
                  <a:off x="8036650" y="229966"/>
                  <a:ext cx="1176456" cy="31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456" h="310052">
                      <a:moveTo>
                        <a:pt x="216683" y="598"/>
                      </a:moveTo>
                      <a:lnTo>
                        <a:pt x="108326" y="155280"/>
                      </a:lnTo>
                      <a:lnTo>
                        <a:pt x="216592" y="597"/>
                      </a:lnTo>
                      <a:close/>
                      <a:moveTo>
                        <a:pt x="49" y="310052"/>
                      </a:moveTo>
                      <a:lnTo>
                        <a:pt x="0" y="310052"/>
                      </a:lnTo>
                      <a:lnTo>
                        <a:pt x="32" y="310008"/>
                      </a:lnTo>
                      <a:close/>
                      <a:moveTo>
                        <a:pt x="1176456" y="0"/>
                      </a:moveTo>
                      <a:lnTo>
                        <a:pt x="959958" y="309190"/>
                      </a:lnTo>
                      <a:lnTo>
                        <a:pt x="328941" y="309757"/>
                      </a:lnTo>
                      <a:lnTo>
                        <a:pt x="216731" y="597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5" name="Flussdiagramm: Daten 6"/>
                <p:cNvSpPr/>
                <p:nvPr userDrawn="1"/>
              </p:nvSpPr>
              <p:spPr>
                <a:xfrm rot="7500000" flipH="1">
                  <a:off x="8768070" y="577201"/>
                  <a:ext cx="328909" cy="30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909" h="309456">
                      <a:moveTo>
                        <a:pt x="108294" y="154684"/>
                      </a:moveTo>
                      <a:lnTo>
                        <a:pt x="0" y="309410"/>
                      </a:lnTo>
                      <a:lnTo>
                        <a:pt x="16" y="309456"/>
                      </a:lnTo>
                      <a:lnTo>
                        <a:pt x="328909" y="309160"/>
                      </a:lnTo>
                      <a:lnTo>
                        <a:pt x="216699" y="0"/>
                      </a:lnTo>
                      <a:lnTo>
                        <a:pt x="216651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29" name="Gruppieren 128"/>
              <p:cNvGrpSpPr/>
              <p:nvPr userDrawn="1"/>
            </p:nvGrpSpPr>
            <p:grpSpPr>
              <a:xfrm>
                <a:off x="9790486" y="-254075"/>
                <a:ext cx="1139526" cy="1012205"/>
                <a:chOff x="9790486" y="-254075"/>
                <a:chExt cx="1139526" cy="1012205"/>
              </a:xfrm>
            </p:grpSpPr>
            <p:sp>
              <p:nvSpPr>
                <p:cNvPr id="130" name="Rechteck 138"/>
                <p:cNvSpPr/>
                <p:nvPr userDrawn="1"/>
              </p:nvSpPr>
              <p:spPr>
                <a:xfrm>
                  <a:off x="9913387" y="0"/>
                  <a:ext cx="1016625" cy="51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25" h="512124">
                      <a:moveTo>
                        <a:pt x="657647" y="511994"/>
                      </a:moveTo>
                      <a:lnTo>
                        <a:pt x="657556" y="512124"/>
                      </a:lnTo>
                      <a:lnTo>
                        <a:pt x="328872" y="512059"/>
                      </a:lnTo>
                      <a:close/>
                      <a:moveTo>
                        <a:pt x="48" y="511925"/>
                      </a:moveTo>
                      <a:lnTo>
                        <a:pt x="96" y="511994"/>
                      </a:lnTo>
                      <a:lnTo>
                        <a:pt x="0" y="511994"/>
                      </a:lnTo>
                      <a:close/>
                      <a:moveTo>
                        <a:pt x="359187" y="0"/>
                      </a:moveTo>
                      <a:lnTo>
                        <a:pt x="1016625" y="0"/>
                      </a:lnTo>
                      <a:lnTo>
                        <a:pt x="657696" y="511925"/>
                      </a:lnTo>
                      <a:lnTo>
                        <a:pt x="328872" y="43212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31" name="Flussdiagramm: Daten 6"/>
                <p:cNvSpPr/>
                <p:nvPr userDrawn="1"/>
              </p:nvSpPr>
              <p:spPr>
                <a:xfrm rot="14100000">
                  <a:off x="9553938" y="-17527"/>
                  <a:ext cx="1012205" cy="539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205" h="539109">
                      <a:moveTo>
                        <a:pt x="377213" y="396"/>
                      </a:moveTo>
                      <a:lnTo>
                        <a:pt x="188581" y="269674"/>
                      </a:lnTo>
                      <a:lnTo>
                        <a:pt x="377052" y="396"/>
                      </a:lnTo>
                      <a:close/>
                      <a:moveTo>
                        <a:pt x="86" y="539109"/>
                      </a:moveTo>
                      <a:lnTo>
                        <a:pt x="0" y="539109"/>
                      </a:lnTo>
                      <a:lnTo>
                        <a:pt x="57" y="539030"/>
                      </a:lnTo>
                      <a:close/>
                      <a:moveTo>
                        <a:pt x="1012205" y="0"/>
                      </a:moveTo>
                      <a:lnTo>
                        <a:pt x="635116" y="538539"/>
                      </a:lnTo>
                      <a:lnTo>
                        <a:pt x="572637" y="538595"/>
                      </a:lnTo>
                      <a:lnTo>
                        <a:pt x="377297" y="396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2" name="Flussdiagramm: Daten 6"/>
                <p:cNvSpPr/>
                <p:nvPr userDrawn="1"/>
              </p:nvSpPr>
              <p:spPr>
                <a:xfrm rot="7500000" flipH="1">
                  <a:off x="10011983" y="162573"/>
                  <a:ext cx="572582" cy="53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82" h="538714">
                      <a:moveTo>
                        <a:pt x="188525" y="269280"/>
                      </a:moveTo>
                      <a:lnTo>
                        <a:pt x="0" y="538634"/>
                      </a:lnTo>
                      <a:lnTo>
                        <a:pt x="29" y="538714"/>
                      </a:lnTo>
                      <a:lnTo>
                        <a:pt x="572582" y="538199"/>
                      </a:lnTo>
                      <a:lnTo>
                        <a:pt x="377240" y="0"/>
                      </a:lnTo>
                      <a:lnTo>
                        <a:pt x="377156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126" name="Rechteck 125"/>
            <p:cNvSpPr/>
            <p:nvPr userDrawn="1"/>
          </p:nvSpPr>
          <p:spPr>
            <a:xfrm>
              <a:off x="-1587" y="1"/>
              <a:ext cx="12192000" cy="685165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100000">
                  <a:schemeClr val="bg1">
                    <a:alpha val="58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516255" y="410829"/>
            <a:ext cx="11134410" cy="10731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957284" y="6076361"/>
            <a:ext cx="427585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2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516255" y="1483952"/>
            <a:ext cx="11134410" cy="4321536"/>
          </a:xfrm>
          <a:prstGeom prst="rect">
            <a:avLst/>
          </a:prstGeom>
        </p:spPr>
        <p:txBody>
          <a:bodyPr vert="horz" lIns="10798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  <a:endParaRPr lang="de-DE" dirty="0" smtClean="0"/>
          </a:p>
          <a:p>
            <a:pPr lvl="1"/>
            <a:r>
              <a:rPr lang="de-DE" dirty="0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  <a:endParaRPr lang="de-DE" dirty="0" smtClean="0"/>
          </a:p>
          <a:p>
            <a:pPr lvl="3"/>
            <a:r>
              <a:rPr lang="de-DE" dirty="0" smtClean="0"/>
              <a:t>Vierte Ebene</a:t>
            </a:r>
            <a:endParaRPr lang="de-DE" dirty="0" smtClean="0"/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3600" b="0" kern="1200" dirty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3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80772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20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108077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9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143637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1793240" indent="-17907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01" y="432000"/>
            <a:ext cx="11109600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540001" y="1512000"/>
            <a:ext cx="11109600" cy="42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10210175" y="6084000"/>
            <a:ext cx="1440001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5665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3934800" y="6084000"/>
            <a:ext cx="432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5665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540000" y="6084000"/>
            <a:ext cx="90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5665"/>
            <a:fld id="{02CEFE82-39F2-4F47-8A0C-D5AB3496FA5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875665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445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9610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415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9220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24025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08555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070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84220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21735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815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7566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81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33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18948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2699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14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0329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01" y="432000"/>
            <a:ext cx="11109600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540001" y="1512000"/>
            <a:ext cx="11109600" cy="42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10210174" y="6084000"/>
            <a:ext cx="1440001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5665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3934800" y="6084000"/>
            <a:ext cx="432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5665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540000" y="6084000"/>
            <a:ext cx="90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5665"/>
            <a:fld id="{02CEFE82-39F2-4F47-8A0C-D5AB3496FA5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875665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445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9610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415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9220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24025" indent="-258445" algn="l" defTabSz="875665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08555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705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84220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22370" indent="-219075" algn="l" defTabSz="87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815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7566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81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96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18948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27630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14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03295" algn="l" defTabSz="8756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01" y="432000"/>
            <a:ext cx="11109600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540001" y="1512000"/>
            <a:ext cx="11109600" cy="42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10210171" y="6084000"/>
            <a:ext cx="1440001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6300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3934800" y="6084000"/>
            <a:ext cx="432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6300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540000" y="6084000"/>
            <a:ext cx="90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876300"/>
            <a:fld id="{02CEFE82-39F2-4F47-8A0C-D5AB3496FA5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8763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445" indent="-258445" algn="l" defTabSz="8763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9610" indent="-258445" algn="l" defTabSz="8763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415" indent="-258445" algn="l" defTabSz="8763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9855" indent="-258445" algn="l" defTabSz="8763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258445" algn="l" defTabSz="8763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09190" indent="-219075" algn="l" defTabSz="876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47340" indent="-219075" algn="l" defTabSz="876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84855" indent="-219075" algn="l" defTabSz="876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23005" indent="-219075" algn="l" defTabSz="876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8150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76300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815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965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190115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28265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780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03930" algn="l" defTabSz="8763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microsoft.com/office/2007/relationships/diagramDrawing" Target="../diagrams/drawing2.xml"/><Relationship Id="rId7" Type="http://schemas.openxmlformats.org/officeDocument/2006/relationships/diagramColors" Target="../diagrams/colors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3.jpe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1.jpeg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5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- Εικόνα" descr="ΔΟΜΕς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5430" y="1832327"/>
            <a:ext cx="3279553" cy="2475638"/>
          </a:xfrm>
          <a:prstGeom prst="rect">
            <a:avLst/>
          </a:prstGeom>
        </p:spPr>
      </p:pic>
      <p:pic>
        <p:nvPicPr>
          <p:cNvPr id="9" name="8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1619" y="6167437"/>
            <a:ext cx="4067175" cy="619125"/>
          </a:xfrm>
          <a:prstGeom prst="rect">
            <a:avLst/>
          </a:prstGeom>
        </p:spPr>
      </p:pic>
      <p:pic>
        <p:nvPicPr>
          <p:cNvPr id="16" name="15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1645" y="0"/>
            <a:ext cx="1688768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11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466728" y="6405562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Τίτλος 1"/>
          <p:cNvSpPr txBox="1"/>
          <p:nvPr/>
        </p:nvSpPr>
        <p:spPr>
          <a:xfrm>
            <a:off x="712897" y="859808"/>
            <a:ext cx="10396381" cy="9725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 algn="ctr" defTabSz="457200">
              <a:spcBef>
                <a:spcPct val="0"/>
              </a:spcBef>
            </a:pPr>
            <a:r>
              <a:rPr kumimoji="0" lang="el-G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j-cs"/>
              </a:rPr>
              <a:t>Παρουσίαση Αποτελεσμάτων Έρευνας στις</a:t>
            </a:r>
            <a:r>
              <a:rPr lang="el-GR" sz="2400" b="1" dirty="0" smtClean="0">
                <a:solidFill>
                  <a:srgbClr val="002060"/>
                </a:solidFill>
              </a:rPr>
              <a:t> Δομές Παροχής Βασικών Αγαθών (ΔΠΒΑ)</a:t>
            </a:r>
            <a:r>
              <a:rPr kumimoji="0" lang="el-G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j-cs"/>
              </a:rPr>
              <a:t> της Περιφέρειας Στερεάς Ελλάδας</a:t>
            </a:r>
            <a:endParaRPr kumimoji="0" lang="el-GR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+mj-cs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1054185" y="4307965"/>
            <a:ext cx="971380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i="1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Διεύθυνση Κοινωνικής Μέριμνας Περιφέρειας Στερεάς Ελλάδας</a:t>
            </a:r>
            <a:endParaRPr lang="el-GR" sz="2400" b="1" i="1" dirty="0">
              <a:solidFill>
                <a:srgbClr val="002060"/>
              </a:solidFill>
              <a:ea typeface="Calibri" panose="020F0502020204030204" pitchFamily="34" charset="0"/>
              <a:cs typeface="+mj-cs"/>
            </a:endParaRPr>
          </a:p>
          <a:p>
            <a:pPr algn="ctr"/>
            <a:r>
              <a:rPr lang="el-GR" sz="2400" b="1" i="1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Περιφερειακό Παρατηρητήριο Κοινωνικής Ένταξης </a:t>
            </a:r>
            <a:r>
              <a:rPr lang="el-GR" sz="2400" b="1" i="1" dirty="0" smtClean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ΠΣΤΕ – Δομή </a:t>
            </a:r>
            <a:r>
              <a:rPr lang="el-GR" sz="2400" b="1" i="1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«ΓΕΦΥΡΑ»</a:t>
            </a:r>
            <a:endParaRPr lang="el-GR" sz="2400" b="1" i="1" dirty="0">
              <a:solidFill>
                <a:srgbClr val="002060"/>
              </a:solidFill>
              <a:ea typeface="Calibri" panose="020F0502020204030204" pitchFamily="34" charset="0"/>
              <a:cs typeface="+mj-cs"/>
            </a:endParaRPr>
          </a:p>
          <a:p>
            <a:pPr algn="ctr"/>
            <a:r>
              <a:rPr lang="el-GR" sz="2400" b="1" i="1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Περιφερειακό Ταμείο Ανάπτυξης Στερεάς Ελλάδας</a:t>
            </a:r>
            <a:endParaRPr lang="el-GR" sz="2400" b="1" i="1" dirty="0">
              <a:solidFill>
                <a:srgbClr val="002060"/>
              </a:solidFill>
              <a:ea typeface="Calibri" panose="020F0502020204030204" pitchFamily="34" charset="0"/>
              <a:cs typeface="+mj-cs"/>
            </a:endParaRPr>
          </a:p>
          <a:p>
            <a:endParaRPr lang="el-GR" b="1" i="1" dirty="0">
              <a:solidFill>
                <a:schemeClr val="tx2"/>
              </a:solidFill>
              <a:ea typeface="Calibri" panose="020F0502020204030204" pitchFamily="34" charset="0"/>
              <a:cs typeface="+mj-cs"/>
            </a:endParaRPr>
          </a:p>
        </p:txBody>
      </p:sp>
      <p:pic>
        <p:nvPicPr>
          <p:cNvPr id="11" name="10 - Εικόνα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3" name="2 - Ορθογώνιο"/>
          <p:cNvSpPr/>
          <p:nvPr/>
        </p:nvSpPr>
        <p:spPr>
          <a:xfrm>
            <a:off x="1249490" y="392459"/>
            <a:ext cx="755290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Συμπεράσματα Έρευνας στους  Υπεύθυνους Έργου των Κοινωνικών Παντοπωλείων (Ι)</a:t>
            </a:r>
            <a:endParaRPr lang="el-GR" sz="2800" b="1" dirty="0">
              <a:solidFill>
                <a:srgbClr val="002060"/>
              </a:solidFill>
            </a:endParaRPr>
          </a:p>
        </p:txBody>
      </p:sp>
      <p:pic>
        <p:nvPicPr>
          <p:cNvPr id="4" name="3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5" name="4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5234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5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7" name="6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- Ορθογώνιο"/>
          <p:cNvSpPr/>
          <p:nvPr/>
        </p:nvSpPr>
        <p:spPr>
          <a:xfrm>
            <a:off x="296083" y="1545044"/>
            <a:ext cx="75310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Παροχές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: Προϊόντα πρώτης ανάγκης, είδη υγιεινής, ένδυσης, υπόδησης, 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ψυχαγωγίας και σχολικά 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είδη μέσω δωρεών. </a:t>
            </a:r>
            <a:endParaRPr lang="el-G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lvl="0" indent="-4572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Προμήθειες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Δυνατότητα συμβάσεων 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με προμηθευτές για επάρκεια και συνέχεια. </a:t>
            </a:r>
            <a:endParaRPr lang="el-G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lvl="0" indent="-4572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Συνεργασίες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: Με Δήμους, τοπικές επιχειρήσεις και δομές για κοινωνική συνοχή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l-G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lvl="0" indent="-4572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Κριτήρια Επιλογής ωφελούμενων: 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Βασίζονται σε κοινωνικοοικονομικούς παράγοντες.</a:t>
            </a:r>
            <a:endParaRPr lang="el-G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lvl="0" indent="-4572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Προσβασιμότητα: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Διασφαλισμένη για </a:t>
            </a:r>
            <a:r>
              <a:rPr lang="el-GR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ΑμεΑ</a:t>
            </a:r>
            <a:r>
              <a:rPr lang="el-G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l-G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 smtClean="0">
              <a:solidFill>
                <a:srgbClr val="002060"/>
              </a:solidFill>
            </a:endParaRPr>
          </a:p>
        </p:txBody>
      </p:sp>
      <p:pic>
        <p:nvPicPr>
          <p:cNvPr id="11" name="10 - Εικόνα" descr="RHNVq95hkmDESvAL-generated_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997" y="1545044"/>
            <a:ext cx="3982962" cy="421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294967295"/>
          </p:nvPr>
        </p:nvSpPr>
        <p:spPr>
          <a:xfrm>
            <a:off x="320368" y="6118225"/>
            <a:ext cx="914400" cy="358775"/>
          </a:xfrm>
        </p:spPr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5" name="4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6" name="5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5234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6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8" name="7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320368" y="1446887"/>
            <a:ext cx="10870796" cy="44319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 Στελέχωση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Υπεύθυνοι με πολλαπλούς ρόλους, βοηθητικό προσωπικό για διανομή και χορηγίες. Αναγκαιότητα πρόσθετης στελέχωσης.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 Προτάσεις Βελτίωσης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Αύξηση χρηματοδότησης.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Διεύρυνση κριτηρίων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επιλεξιμότητας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Βελτίωση κτιριακών υποδομών.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Ενίσχυση δημοσιότητας.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Συμβουλευτική/ψυχολογική υποστήριξη.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Προώθηση εθελοντισμού και ευαισθητοποίησης.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1249490" y="392459"/>
            <a:ext cx="755290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Συμπεράσματα Έρευνας στους  Υπεύθυνους Έργου των Κοινωνικών Παντοπωλείων (ΙΙ)</a:t>
            </a:r>
            <a:endParaRPr lang="el-GR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5" name="4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6" name="5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5234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6 - Εικόνα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8" name="7 - Εικόνα" descr="Αρχική"/>
          <p:cNvPicPr/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36361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- Ορθογώνιο"/>
          <p:cNvSpPr/>
          <p:nvPr/>
        </p:nvSpPr>
        <p:spPr>
          <a:xfrm>
            <a:off x="3148515" y="284946"/>
            <a:ext cx="5685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Συμπεράσματα ωφελούμενων Κοινωνικών Παντοπωλείων</a:t>
            </a:r>
            <a:endParaRPr lang="el-GR" sz="2800" b="1" dirty="0">
              <a:solidFill>
                <a:srgbClr val="002060"/>
              </a:solidFill>
            </a:endParaRPr>
          </a:p>
        </p:txBody>
      </p:sp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167115" y="1702433"/>
            <a:ext cx="11720085" cy="30469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2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Προφίλ ωφελούμενων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Κυρίως γυναίκες, ηλικιωμένοι, άνεργοι, χαμηλό μορφωτικό επίπεδο.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Ρόλος Δομών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Κάλυψη βασικών αναγκών (σίτιση, υγιεινή), συχνή χρήση, εμπιστοσύνη και κοινωνική ενσωμάτωση.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Θετικά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Υψηλή ικανοποίηση από ποιότητα προϊόντων και συμπεριφορά προσωπικού.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graphicFrame>
        <p:nvGraphicFramePr>
          <p:cNvPr id="13" name="12 - Γράφημα"/>
          <p:cNvGraphicFramePr/>
          <p:nvPr/>
        </p:nvGraphicFramePr>
        <p:xfrm>
          <a:off x="6141493" y="1434903"/>
          <a:ext cx="5745707" cy="456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24" name="23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25" name="24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5234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25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27" name="26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30 - Διάγραμμα"/>
          <p:cNvGraphicFramePr/>
          <p:nvPr/>
        </p:nvGraphicFramePr>
        <p:xfrm>
          <a:off x="750628" y="1160841"/>
          <a:ext cx="10481480" cy="4734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0" name="29 - Ορθογώνιο"/>
          <p:cNvSpPr/>
          <p:nvPr/>
        </p:nvSpPr>
        <p:spPr>
          <a:xfrm>
            <a:off x="2729693" y="189411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Συμπεράσματα ωφελούμενων Κοινωνικών Παντοπωλείων</a:t>
            </a:r>
            <a:endParaRPr lang="el-GR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3" name="2 - Ορθογώνιο"/>
          <p:cNvSpPr/>
          <p:nvPr/>
        </p:nvSpPr>
        <p:spPr>
          <a:xfrm>
            <a:off x="3722963" y="280861"/>
            <a:ext cx="418211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Πλαίσιο και Σκοπός των </a:t>
            </a:r>
            <a:endParaRPr lang="el-GR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Δομών Παροχής Συσσιτίων</a:t>
            </a:r>
            <a:endParaRPr lang="el-GR" sz="2800" dirty="0">
              <a:solidFill>
                <a:srgbClr val="002060"/>
              </a:solidFill>
            </a:endParaRPr>
          </a:p>
        </p:txBody>
      </p:sp>
      <p:pic>
        <p:nvPicPr>
          <p:cNvPr id="4" name="3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5" name="4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9688" y="42081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5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graphicFrame>
        <p:nvGraphicFramePr>
          <p:cNvPr id="11" name="10 - Διάγραμμα"/>
          <p:cNvGraphicFramePr/>
          <p:nvPr/>
        </p:nvGraphicFramePr>
        <p:xfrm>
          <a:off x="939241" y="804081"/>
          <a:ext cx="10060701" cy="1833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9 - Ορθογώνιο"/>
          <p:cNvSpPr/>
          <p:nvPr/>
        </p:nvSpPr>
        <p:spPr>
          <a:xfrm>
            <a:off x="699150" y="2637889"/>
            <a:ext cx="107921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b="1" u="sng" dirty="0" smtClean="0">
                <a:solidFill>
                  <a:srgbClr val="002060"/>
                </a:solidFill>
              </a:rPr>
              <a:t>Σκοπός: 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Παροχή δωρεάν γευμάτων σε άτομα και οικογένειες σε επισιτιστική κρίση.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Στήριξη ανέργων, άστεγων, ηλικιωμένων, </a:t>
            </a:r>
            <a:r>
              <a:rPr lang="el-GR" sz="2400" b="1" dirty="0" err="1" smtClean="0">
                <a:solidFill>
                  <a:srgbClr val="002060"/>
                </a:solidFill>
              </a:rPr>
              <a:t>ΑμεΑ</a:t>
            </a:r>
            <a:r>
              <a:rPr lang="el-GR" sz="2400" b="1" dirty="0" smtClean="0">
                <a:solidFill>
                  <a:srgbClr val="002060"/>
                </a:solidFill>
              </a:rPr>
              <a:t>, μεταναστών.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Προώθηση κοινωνικής αλληλεγγύης και μείωση κοινωνικού αποκλεισμού.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Αποτροπή επέκτασης της φτώχειας και στήριξη βασικών αναγκών επιβίωσης.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Δημιουργία ή ενίσχυση δομών κοινωνικής πρόνοιας.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Δημιουργία ευκαιριών απασχόλησης στην τοπική κοινωνία.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Συνεργασία δημόσιων φορέων, ΜΚΟ, επιχειρήσεων και πολιτών.</a:t>
            </a:r>
            <a:endParaRPr lang="el-GR" sz="2400" b="1" dirty="0">
              <a:solidFill>
                <a:srgbClr val="002060"/>
              </a:solidFill>
            </a:endParaRPr>
          </a:p>
        </p:txBody>
      </p:sp>
      <p:pic>
        <p:nvPicPr>
          <p:cNvPr id="12" name="11 - Εικόνα" descr="Αρχική"/>
          <p:cNvPicPr/>
          <p:nvPr/>
        </p:nvPicPr>
        <p:blipFill rotWithShape="1">
          <a:blip r:embed="rId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 bwMode="blackGray"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47117" y="211261"/>
            <a:ext cx="5696178" cy="4770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457056" tIns="45720" rIns="91440" bIns="0" numCol="1" anchor="ctr" anchorCtr="0" compatLnSpc="1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Δομές Παροχής Συσσιτίων ΠΣΤΕ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6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19" name="18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5234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19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22" name="21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828800" y="5460807"/>
            <a:ext cx="8532813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ικόνα </a:t>
            </a:r>
            <a:r>
              <a:rPr lang="el-GR" sz="14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Δομές</a:t>
            </a:r>
            <a:r>
              <a:rPr kumimoji="0" lang="el-GR" sz="1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Παροχής Συσσιτίων 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Περιφέρειας Στερεάς Ελλάδας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(Πηγή: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socialsterea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:\ΓΕΦΥΡΑ\ΑΡΧΕΙΟ ΓΕΦΥΡΑ\ΕΡΕΥΝΕΣ\ΕΡΕΥΝΑ ΔΠΒΑ\ΣΥΣΣΙΤΙΟ.png"/>
          <p:cNvPicPr>
            <a:picLocks noChangeAspect="1" noChangeArrowheads="1"/>
          </p:cNvPicPr>
          <p:nvPr/>
        </p:nvPicPr>
        <p:blipFill>
          <a:blip r:embed="rId5"/>
          <a:srcRect l="20766" r="10785"/>
          <a:stretch>
            <a:fillRect/>
          </a:stretch>
        </p:blipFill>
        <p:spPr bwMode="auto">
          <a:xfrm>
            <a:off x="2358963" y="1200955"/>
            <a:ext cx="7472487" cy="410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3" name="2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4" name="3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6" name="5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9688" y="84162"/>
            <a:ext cx="1990725" cy="76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274586" y="1665027"/>
            <a:ext cx="1102576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800" b="1" dirty="0" smtClean="0">
                <a:solidFill>
                  <a:srgbClr val="002060"/>
                </a:solidFill>
              </a:rPr>
              <a:t>Υποστήριξη ευάλωτων ομάδων</a:t>
            </a:r>
            <a:r>
              <a:rPr lang="el-GR" sz="2800" dirty="0" smtClean="0">
                <a:solidFill>
                  <a:srgbClr val="002060"/>
                </a:solidFill>
              </a:rPr>
              <a:t>: Κάλυψη βασικών διατροφικών αναγκών.</a:t>
            </a:r>
            <a:endParaRPr lang="el-GR" sz="2800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800" b="1" dirty="0" smtClean="0">
                <a:solidFill>
                  <a:srgbClr val="002060"/>
                </a:solidFill>
              </a:rPr>
              <a:t>Κοινωνική </a:t>
            </a:r>
            <a:r>
              <a:rPr lang="el-GR" sz="2800" b="1" dirty="0" smtClean="0">
                <a:solidFill>
                  <a:srgbClr val="002060"/>
                </a:solidFill>
              </a:rPr>
              <a:t>συνοχή και </a:t>
            </a:r>
            <a:r>
              <a:rPr lang="el-GR" sz="2800" b="1" dirty="0" smtClean="0">
                <a:solidFill>
                  <a:srgbClr val="002060"/>
                </a:solidFill>
              </a:rPr>
              <a:t>ψ</a:t>
            </a:r>
            <a:r>
              <a:rPr lang="el-GR" sz="2800" b="1" dirty="0" smtClean="0">
                <a:solidFill>
                  <a:srgbClr val="002060"/>
                </a:solidFill>
              </a:rPr>
              <a:t>υχική ευημερία</a:t>
            </a:r>
            <a:r>
              <a:rPr lang="el-GR" sz="2800" dirty="0" smtClean="0">
                <a:solidFill>
                  <a:srgbClr val="002060"/>
                </a:solidFill>
              </a:rPr>
              <a:t>: </a:t>
            </a:r>
            <a:r>
              <a:rPr lang="el-GR" sz="2800" dirty="0" smtClean="0">
                <a:solidFill>
                  <a:srgbClr val="002060"/>
                </a:solidFill>
              </a:rPr>
              <a:t>Λειτουργούν ως σημεία συνάντησης, μειώνοντας την </a:t>
            </a:r>
            <a:r>
              <a:rPr lang="el-GR" sz="2800" dirty="0" smtClean="0">
                <a:solidFill>
                  <a:srgbClr val="002060"/>
                </a:solidFill>
              </a:rPr>
              <a:t>απομόνωση, προάγοντας την αλληλεπίδραση </a:t>
            </a:r>
            <a:r>
              <a:rPr lang="el-GR" sz="2800" dirty="0" smtClean="0">
                <a:solidFill>
                  <a:srgbClr val="002060"/>
                </a:solidFill>
              </a:rPr>
              <a:t>και </a:t>
            </a:r>
            <a:r>
              <a:rPr lang="el-GR" sz="2800" dirty="0" smtClean="0">
                <a:solidFill>
                  <a:srgbClr val="002060"/>
                </a:solidFill>
              </a:rPr>
              <a:t>το αίσθημα </a:t>
            </a:r>
            <a:r>
              <a:rPr lang="el-GR" sz="2800" dirty="0" smtClean="0">
                <a:solidFill>
                  <a:srgbClr val="002060"/>
                </a:solidFill>
              </a:rPr>
              <a:t>υποστήριξης.</a:t>
            </a:r>
            <a:endParaRPr lang="el-GR" sz="2800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800" b="1" dirty="0" smtClean="0">
                <a:solidFill>
                  <a:srgbClr val="002060"/>
                </a:solidFill>
              </a:rPr>
              <a:t>Πέρα από </a:t>
            </a:r>
            <a:r>
              <a:rPr lang="el-GR" sz="2800" b="1" dirty="0" smtClean="0">
                <a:solidFill>
                  <a:srgbClr val="002060"/>
                </a:solidFill>
              </a:rPr>
              <a:t>τα γεύματα</a:t>
            </a:r>
            <a:r>
              <a:rPr lang="el-GR" sz="2800" dirty="0" smtClean="0">
                <a:solidFill>
                  <a:srgbClr val="002060"/>
                </a:solidFill>
              </a:rPr>
              <a:t>: </a:t>
            </a:r>
            <a:r>
              <a:rPr lang="el-GR" sz="2800" dirty="0" smtClean="0">
                <a:solidFill>
                  <a:srgbClr val="002060"/>
                </a:solidFill>
              </a:rPr>
              <a:t>Ενισχύουν την αλληλεγγύη και την κοινωνική συνοχή!</a:t>
            </a:r>
            <a:endParaRPr lang="el-GR" sz="2800" dirty="0" smtClean="0">
              <a:solidFill>
                <a:srgbClr val="002060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312637" y="655662"/>
            <a:ext cx="7683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Ρόλος των Δομών Παροχής Συσσιτίων στην Περιφέρεια Στερεάς Ελλάδας</a:t>
            </a:r>
            <a:endParaRPr lang="el-GR" sz="2800" dirty="0" smtClean="0">
              <a:solidFill>
                <a:srgbClr val="002060"/>
              </a:solidFill>
            </a:endParaRPr>
          </a:p>
        </p:txBody>
      </p:sp>
      <p:pic>
        <p:nvPicPr>
          <p:cNvPr id="10" name="9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3" name="2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4" name="3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1619" y="6198236"/>
            <a:ext cx="4067175" cy="619125"/>
          </a:xfrm>
          <a:prstGeom prst="rect">
            <a:avLst/>
          </a:prstGeom>
        </p:spPr>
      </p:pic>
      <p:pic>
        <p:nvPicPr>
          <p:cNvPr id="5" name="4 - Εικόνα" descr="Αρχική"/>
          <p:cNvPicPr/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36361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- Εικόνα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99688" y="84162"/>
            <a:ext cx="1990725" cy="76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60450" y="172085"/>
            <a:ext cx="7283450" cy="12649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3997" tIns="126960" rIns="91440" bIns="0" numCol="1" anchor="ctr" anchorCtr="0" compatLnSpc="1">
            <a:spAutoFit/>
          </a:bodyPr>
          <a:lstStyle/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Σ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υμπεράσματα Έρευνας στους Υπεύθυνους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Έργου</a:t>
            </a:r>
            <a:r>
              <a:rPr kumimoji="0" lang="el-GR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των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Δομών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Παροχής Συσσιτίων (Ι)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73854" y="1163599"/>
            <a:ext cx="9925834" cy="470898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Κριτήρια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Επιλεξιμότητας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972185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Και οι δύο δομές εξυπηρετούν άτομα</a:t>
            </a:r>
            <a:r>
              <a:rPr kumimoji="0" lang="el-G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με χαμηλά εισοδήματα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ανέργους,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ΑμεΑ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ηλικιωμένους, οικογένειες με εξαρτώμενα μέλη.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Γεύματα: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972185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Περιλαμβάνουν</a:t>
            </a:r>
            <a:r>
              <a:rPr kumimoji="0" lang="el-G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πλήρη γεύματα</a:t>
            </a:r>
            <a:endParaRPr kumimoji="0" lang="el-GR" sz="2000" b="1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972185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Καθημερινή διανομή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000" b="1" dirty="0" smtClean="0">
                <a:solidFill>
                  <a:srgbClr val="002060"/>
                </a:solidFill>
              </a:rPr>
              <a:t>Στελέχωση: 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pPr marL="971550" lvl="1" indent="-514350" algn="just">
              <a:buFont typeface="+mj-lt"/>
              <a:buAutoNum type="romanUcPeriod"/>
            </a:pPr>
            <a:r>
              <a:rPr lang="el-GR" sz="2000" b="1" dirty="0" err="1" smtClean="0">
                <a:solidFill>
                  <a:srgbClr val="002060"/>
                </a:solidFill>
              </a:rPr>
              <a:t>Λεβαδεία</a:t>
            </a:r>
            <a:r>
              <a:rPr lang="el-GR" sz="2000" b="1" dirty="0" smtClean="0">
                <a:solidFill>
                  <a:srgbClr val="002060"/>
                </a:solidFill>
              </a:rPr>
              <a:t>: 5 άτομα (κοινωνικός λειτουργός, διοικητικός, μάγειρας, βοηθοί).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pPr marL="971550" lvl="1" indent="-514350" algn="just">
              <a:buFont typeface="+mj-lt"/>
              <a:buAutoNum type="romanUcPeriod"/>
            </a:pPr>
            <a:r>
              <a:rPr lang="el-GR" sz="2000" b="1" dirty="0" smtClean="0">
                <a:solidFill>
                  <a:srgbClr val="002060"/>
                </a:solidFill>
              </a:rPr>
              <a:t>Χαλκίδα: 3 άτομα (μάγειρας, βοηθοί</a:t>
            </a:r>
            <a:r>
              <a:rPr lang="el-GR" sz="2000" b="1" dirty="0" smtClean="0">
                <a:solidFill>
                  <a:srgbClr val="002060"/>
                </a:solidFill>
              </a:rPr>
              <a:t>).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000" b="1" dirty="0" smtClean="0">
                <a:solidFill>
                  <a:srgbClr val="002060"/>
                </a:solidFill>
              </a:rPr>
              <a:t>Δημοσιότητα: 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pPr marL="971550" lvl="1" indent="-514350" algn="just">
              <a:buFont typeface="+mj-lt"/>
              <a:buAutoNum type="romanUcPeriod"/>
            </a:pPr>
            <a:r>
              <a:rPr lang="el-GR" sz="2000" b="1" dirty="0" smtClean="0">
                <a:solidFill>
                  <a:srgbClr val="002060"/>
                </a:solidFill>
              </a:rPr>
              <a:t>Αφίσες, συνεργασίες με φορείς.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pPr marL="971550" lvl="1" indent="-514350" algn="just">
              <a:buFont typeface="+mj-lt"/>
              <a:buAutoNum type="romanUcPeriod"/>
            </a:pPr>
            <a:r>
              <a:rPr lang="el-GR" sz="2000" b="1" dirty="0" smtClean="0">
                <a:solidFill>
                  <a:srgbClr val="002060"/>
                </a:solidFill>
              </a:rPr>
              <a:t>Καμία χρήση μέσων κοινωνικής δικτύωσης.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000" b="1" dirty="0" smtClean="0">
                <a:solidFill>
                  <a:srgbClr val="002060"/>
                </a:solidFill>
              </a:rPr>
              <a:t>Επέκταση: 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pPr marL="971550" lvl="1" indent="-514350" algn="just">
              <a:buFont typeface="+mj-lt"/>
              <a:buAutoNum type="romanUcPeriod"/>
            </a:pPr>
            <a:r>
              <a:rPr lang="el-GR" sz="2000" b="1" dirty="0" smtClean="0">
                <a:solidFill>
                  <a:srgbClr val="002060"/>
                </a:solidFill>
              </a:rPr>
              <a:t>Χαλκίδα: Ανάγκη για περισσότερο προσωπικό, χρηματοδότηση, διεύρυνση ωραρίου/ημερών</a:t>
            </a:r>
            <a:r>
              <a:rPr lang="el-GR" sz="2000" b="1" dirty="0" smtClean="0">
                <a:solidFill>
                  <a:srgbClr val="002060"/>
                </a:solidFill>
              </a:rPr>
              <a:t>.</a:t>
            </a:r>
            <a:endParaRPr lang="el-GR" sz="2000" b="1" dirty="0" smtClean="0">
              <a:solidFill>
                <a:srgbClr val="002060"/>
              </a:solidFill>
            </a:endParaRPr>
          </a:p>
        </p:txBody>
      </p:sp>
      <p:pic>
        <p:nvPicPr>
          <p:cNvPr id="14" name="13 - Εικόνα" descr="CAlTs4elxhygQnRM-generated_image.jpg"/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9921922" y="2442948"/>
            <a:ext cx="2129619" cy="238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- Εικόνα" descr="presentation-2320135_128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3260" y="213235"/>
            <a:ext cx="6387153" cy="6223126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3" name="2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4" name="3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5" name="4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283395" y="6436361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- Εικόνα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9688" y="84162"/>
            <a:ext cx="1990725" cy="76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73854" y="1351135"/>
            <a:ext cx="5529406" cy="46782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Υποδομές: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61214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Λιβαδειά: 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Παρασκευή σε Βρεφονηπιακό Σταθμό, διανομή σε χώρο επί της οδού Δωδεκανήσου.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61214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Χαλκίδα: Παρασκευή και διανομή εντός Δομής με κατάλληλες προδιαγραφές.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Λειτουργία: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61214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Συμμόρφωση με υγειονομικούς κανόνες και στις δύο.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Συνεργασίες: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61214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Ευρύ δίκτυο (υγεία, σχολεία, επιχειρήσεις, κέντρα κοινότητας).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12 - Πίνακας"/>
          <p:cNvGraphicFramePr>
            <a:graphicFrameLocks noGrp="1"/>
          </p:cNvGraphicFramePr>
          <p:nvPr/>
        </p:nvGraphicFramePr>
        <p:xfrm>
          <a:off x="7285413" y="846162"/>
          <a:ext cx="3469023" cy="4887342"/>
        </p:xfrm>
        <a:graphic>
          <a:graphicData uri="http://schemas.openxmlformats.org/drawingml/2006/table">
            <a:tbl>
              <a:tblPr/>
              <a:tblGrid>
                <a:gridCol w="461194"/>
                <a:gridCol w="1561166"/>
                <a:gridCol w="668740"/>
                <a:gridCol w="777923"/>
              </a:tblGrid>
              <a:tr h="544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Α/Α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Δομή/Υπηρεσία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Επιλογή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54485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Calibri" panose="020F05020202040302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Χαλκίδα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Λιβαδειά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1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Δομές Υγείας (Κέντρα Υγείας, Νοσοκομεία)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2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Σχολεία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3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Δήμοι και Τοπικές Αρχές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4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Κέντρα Κοινότητας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5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ΜΚΟ (Μη Κυβερνητικές Οργανώσεις)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6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Εθελοντικές Ομάδες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7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Τοπικές Επιχειρήσεις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8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Ασφαλιστικά Ταμεία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9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Υπηρεσίες Ψυχικής Υγείας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MS Gothic" panose="020B0609070205080204" charset="-128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10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Πολιτιστικοί και Αθλητικοί Σύλλογοι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6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11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Δικαστικές Υπηρεσίες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latin typeface="Calibri" panose="020F0502020204030204"/>
                        <a:ea typeface="Times New Roman" panose="02020603050405020304"/>
                        <a:cs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MS Gothic" panose="020B0609070205080204" charset="-128"/>
                          <a:ea typeface="Times New Roman" panose="02020603050405020304"/>
                          <a:cs typeface="Calibri" panose="020F0502020204030204"/>
                        </a:rPr>
                        <a:t>✔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12</a:t>
                      </a:r>
                      <a:endParaRPr lang="el-GR" sz="110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 panose="020F0502020204030204"/>
                          <a:ea typeface="Times New Roman" panose="02020603050405020304"/>
                          <a:cs typeface="Calibri" panose="020F0502020204030204"/>
                        </a:rPr>
                        <a:t>Άλλο (παρακαλούμε διευκρινίστε)</a:t>
                      </a: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latin typeface="Calibri" panose="020F0502020204030204"/>
                        <a:ea typeface="Times New Roman" panose="02020603050405020304"/>
                        <a:cs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latin typeface="Calibri" panose="020F0502020204030204"/>
                        <a:ea typeface="Times New Roman" panose="02020603050405020304"/>
                        <a:cs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60450" y="-43180"/>
            <a:ext cx="5964555" cy="1695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3997" tIns="126960" rIns="91440" bIns="0" numCol="1" anchor="ctr" anchorCtr="0" compatLnSpc="1">
            <a:spAutoFit/>
          </a:bodyPr>
          <a:lstStyle/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Σ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υμπεράσματα Έρευνας στους Υπεύθυνους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Έργου</a:t>
            </a:r>
            <a:r>
              <a:rPr kumimoji="0" lang="el-GR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των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Δομών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Παροχής Συσσιτίων (ΙΙ)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3" name="2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4" name="3 - Εικόνα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5" name="4 - Εικόνα" descr="Αρχική"/>
          <p:cNvPicPr/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36361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- Εικόνα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99688" y="84162"/>
            <a:ext cx="1990725" cy="76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2455699" y="151362"/>
            <a:ext cx="5205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Συμπεράσματα ωφελούμενων Δομών Παροχής Συσσιτίων</a:t>
            </a:r>
            <a:endParaRPr lang="el-GR" sz="2800" b="1" dirty="0">
              <a:solidFill>
                <a:srgbClr val="002060"/>
              </a:solidFill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07651" y="1275047"/>
            <a:ext cx="7284970" cy="48013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Προφίλ Ωφελούμενων: </a:t>
            </a:r>
            <a:endParaRPr kumimoji="0" lang="el-GR" sz="24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Πλειοψηφία άνδρες, άνω των 65 ετών. 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Μορφωτικό επίπεδο: κυρίως δημοτικό, κάποιοι χωρίς εκπαίδευση ή μέχρι γυμνάσιο/λύκειο. 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Οικογενειακή κατάσταση: κυρίως άγαμοι/διαζευγμένοι, λιγότεροι παντρεμένοι/χήροι. 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Εργασιακή κατάσταση: πλειοψηφία άνεργοι, λίγοι συνταξιούχοι, εργαζόμενοι, φοιτητές. 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Ρόλος Δομής: </a:t>
            </a:r>
            <a:endParaRPr kumimoji="0" lang="el-GR" sz="24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Κάλυψη καθημερινών διατροφικών αναγκών, σχεδόν αποκλειστική εξάρτηση από τη δομή.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11 - Γράφημα"/>
          <p:cNvGraphicFramePr/>
          <p:nvPr/>
        </p:nvGraphicFramePr>
        <p:xfrm>
          <a:off x="7492621" y="1105469"/>
          <a:ext cx="4393297" cy="232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3" name="12 - Γράφημα"/>
          <p:cNvGraphicFramePr/>
          <p:nvPr/>
        </p:nvGraphicFramePr>
        <p:xfrm>
          <a:off x="7492621" y="3428999"/>
          <a:ext cx="4393297" cy="247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6" name="Τίτλος 1"/>
          <p:cNvSpPr txBox="1"/>
          <p:nvPr/>
        </p:nvSpPr>
        <p:spPr>
          <a:xfrm>
            <a:off x="2159434" y="368490"/>
            <a:ext cx="7871545" cy="4913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sz="3200" b="1" dirty="0" smtClean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Ταυτότητα της Έρευνας</a:t>
            </a:r>
            <a:endParaRPr lang="el-GR" sz="3200" b="1" dirty="0">
              <a:solidFill>
                <a:srgbClr val="002060"/>
              </a:solidFill>
              <a:ea typeface="Calibri" panose="020F0502020204030204" pitchFamily="34" charset="0"/>
              <a:cs typeface="+mj-cs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16253" y="1932936"/>
            <a:ext cx="10954604" cy="2646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l-GR" sz="2600" b="1" dirty="0" smtClean="0">
                <a:solidFill>
                  <a:srgbClr val="002060"/>
                </a:solidFill>
              </a:rPr>
              <a:t>Η Έρευνα εκπονήθηκε από το Περιφερειακό Παρατηρητήριο Κοινωνικής Ένταξης της Περιφέρειας Στερεάς Ελλάδας – Δομή «ΓΕΦΥΡΑ»</a:t>
            </a:r>
            <a:endParaRPr lang="el-GR" sz="26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2600" b="1" dirty="0" smtClean="0">
                <a:solidFill>
                  <a:srgbClr val="002060"/>
                </a:solidFill>
              </a:rPr>
              <a:t>Ιανουάριος – Φεβρουάριος 2025</a:t>
            </a:r>
            <a:endParaRPr lang="el-GR" sz="2600" b="1" dirty="0" smtClean="0">
              <a:solidFill>
                <a:srgbClr val="002060"/>
              </a:solidFill>
            </a:endParaRPr>
          </a:p>
          <a:p>
            <a:pPr indent="0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el-GR" sz="2600" b="1" dirty="0" smtClean="0">
              <a:solidFill>
                <a:srgbClr val="002060"/>
              </a:solidFill>
            </a:endParaRPr>
          </a:p>
        </p:txBody>
      </p:sp>
      <p:grpSp>
        <p:nvGrpSpPr>
          <p:cNvPr id="8" name="7 - Ομάδα"/>
          <p:cNvGrpSpPr/>
          <p:nvPr/>
        </p:nvGrpSpPr>
        <p:grpSpPr>
          <a:xfrm>
            <a:off x="0" y="17585"/>
            <a:ext cx="8128794" cy="6858000"/>
            <a:chOff x="0" y="0"/>
            <a:chExt cx="8128794" cy="6858000"/>
          </a:xfrm>
        </p:grpSpPr>
        <p:pic>
          <p:nvPicPr>
            <p:cNvPr id="9" name="8 - Εικόνα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583140" cy="600501"/>
            </a:xfrm>
            <a:prstGeom prst="rect">
              <a:avLst/>
            </a:prstGeom>
          </p:spPr>
        </p:pic>
        <p:pic>
          <p:nvPicPr>
            <p:cNvPr id="10" name="9 - Εικόν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1619" y="6238875"/>
              <a:ext cx="4067175" cy="619125"/>
            </a:xfrm>
            <a:prstGeom prst="rect">
              <a:avLst/>
            </a:prstGeom>
          </p:spPr>
        </p:pic>
      </p:grpSp>
      <p:pic>
        <p:nvPicPr>
          <p:cNvPr id="11" name="10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9398" y="29829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11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3" name="2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4" name="3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5" name="4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36361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- Εικόνα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9688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04716" y="1275662"/>
            <a:ext cx="7383439" cy="4984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Ικανοποίηση: </a:t>
            </a:r>
            <a:endParaRPr kumimoji="0" lang="el-G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Υψηλή για ποιότητα/ποσότητα γευμάτων (ελάχιστοι ουδέτεροι).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Πολύ θετική αξιολόγηση συμπεριφοράς προσωπικού.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Εύκολη πρόσβαση και αποτελεσματική λειτουργία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Δυσκολίες</a:t>
            </a:r>
            <a:r>
              <a:rPr kumimoji="0" lang="el-G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endParaRPr kumimoji="0" lang="el-G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Περιορισμένη ποικιλία γευμάτων.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Επάρκεια μερίδων.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Ωράριο παραλαβής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u="sng" dirty="0" smtClean="0">
                <a:solidFill>
                  <a:srgbClr val="002060"/>
                </a:solidFill>
                <a:cs typeface="Arial" panose="020B0604020202020204" pitchFamily="34" charset="0"/>
              </a:rPr>
              <a:t>Προτάσεις Βελτίωσης: </a:t>
            </a:r>
            <a:endParaRPr lang="el-GR" sz="2000" b="1" u="sng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Γεύματα </a:t>
            </a:r>
            <a:r>
              <a:rPr lang="el-GR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το Σαββατοκύριακο. </a:t>
            </a:r>
            <a:endParaRPr lang="el-GR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Μεγαλύτερη ποικιλία (π.χ. ψάρι 1 φορά/εβδομάδα). </a:t>
            </a:r>
            <a:endParaRPr lang="el-GR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Υποστήριξη σε πληροφορική/τεχνολογία. </a:t>
            </a:r>
            <a:endParaRPr lang="el-GR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Προϊόντα υγιεινής/πρώτης ανάγκης. 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9 - Γράφημα"/>
          <p:cNvGraphicFramePr/>
          <p:nvPr/>
        </p:nvGraphicFramePr>
        <p:xfrm>
          <a:off x="7588155" y="1733265"/>
          <a:ext cx="4379953" cy="350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10 - Ορθογώνιο"/>
          <p:cNvSpPr/>
          <p:nvPr/>
        </p:nvSpPr>
        <p:spPr>
          <a:xfrm>
            <a:off x="3387633" y="284946"/>
            <a:ext cx="5415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Συμπεράσματα ωφελούμενων Δομών Παροχής Συσσιτίων</a:t>
            </a:r>
            <a:endParaRPr lang="el-GR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250207" y="1117265"/>
            <a:ext cx="9071214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u="sng" dirty="0" smtClean="0">
                <a:solidFill>
                  <a:srgbClr val="002060"/>
                </a:solidFill>
              </a:rPr>
              <a:t>Πλαίσιο λειτουργίας:</a:t>
            </a:r>
            <a:br>
              <a:rPr lang="el-GR" sz="2400" b="1" dirty="0" smtClean="0">
                <a:solidFill>
                  <a:srgbClr val="002060"/>
                </a:solidFill>
              </a:rPr>
            </a:br>
            <a:r>
              <a:rPr lang="el-GR" sz="2400" b="1" dirty="0" smtClean="0">
                <a:solidFill>
                  <a:srgbClr val="002060"/>
                </a:solidFill>
              </a:rPr>
              <a:t>Δομές οι οποίες παρέχουν δωρεάν φάρμακα, υγειονομικό υλικό και </a:t>
            </a:r>
            <a:r>
              <a:rPr lang="el-GR" sz="2400" b="1" dirty="0" err="1" smtClean="0">
                <a:solidFill>
                  <a:srgbClr val="002060"/>
                </a:solidFill>
              </a:rPr>
              <a:t>παραφαρμακευτικά</a:t>
            </a:r>
            <a:r>
              <a:rPr lang="el-GR" sz="2400" b="1" dirty="0" smtClean="0">
                <a:solidFill>
                  <a:srgbClr val="002060"/>
                </a:solidFill>
              </a:rPr>
              <a:t> προϊόντα σε ευάλωτους πολίτες που αδυνατούν να τα προμηθευτούν λόγω οικονομικών ή κοινωνικών δυσκολιών</a:t>
            </a:r>
            <a:r>
              <a:rPr lang="el-GR" sz="2400" b="1" dirty="0" smtClean="0">
                <a:solidFill>
                  <a:srgbClr val="002060"/>
                </a:solidFill>
              </a:rPr>
              <a:t>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l-GR" sz="2400" b="1" u="sng" dirty="0" smtClean="0">
                <a:solidFill>
                  <a:srgbClr val="002060"/>
                </a:solidFill>
              </a:rPr>
              <a:t>Σκοπός: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Πρόσβαση σε απαραίτητα φάρμακα και υγειονομική περίθαλψη.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Πρόληψη επιδείνωσης της υγείας λόγω οικονομικής αδυναμίας.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Υποστήριξη ευάλωτων ομάδων.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endParaRPr lang="el-GR" sz="2400" b="1" dirty="0" smtClean="0">
              <a:solidFill>
                <a:srgbClr val="002060"/>
              </a:solidFill>
            </a:endParaRPr>
          </a:p>
          <a:p>
            <a:endParaRPr lang="el-GR" sz="2400" b="1" dirty="0" smtClean="0">
              <a:solidFill>
                <a:srgbClr val="002060"/>
              </a:solidFill>
            </a:endParaRPr>
          </a:p>
          <a:p>
            <a:endParaRPr lang="el-GR" sz="2400" b="1" dirty="0">
              <a:solidFill>
                <a:srgbClr val="00206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3" name="2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4" name="3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5" name="4 - Εικόνα" descr="Αρχική"/>
          <p:cNvPicPr/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36361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- Εικόνα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99688" y="84162"/>
            <a:ext cx="1990725" cy="76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184472" y="717378"/>
            <a:ext cx="7739380" cy="753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457056" tIns="45720" rIns="91440" bIns="0" numCol="1" anchor="ctr" anchorCtr="0" compatLnSpc="1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Πλαίσιο και Σκοπός Κοινωνικών Φαρμακείων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1 - Εικόνα" descr="espa-farmac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421" y="2388358"/>
            <a:ext cx="2714087" cy="230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3048000" y="2151728"/>
            <a:ext cx="6092825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l-GR" sz="2000" b="1" dirty="0" smtClean="0">
                <a:solidFill>
                  <a:srgbClr val="002060"/>
                </a:solidFill>
              </a:rPr>
            </a:br>
            <a:endParaRPr lang="el-GR" dirty="0"/>
          </a:p>
        </p:txBody>
      </p:sp>
      <p:pic>
        <p:nvPicPr>
          <p:cNvPr id="9" name="8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10" name="9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9688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10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12" name="11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2134291" y="169530"/>
            <a:ext cx="7006534" cy="4770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457056" tIns="45720" rIns="91440" bIns="0" numCol="1" anchor="ctr" anchorCtr="0" compatLnSpc="1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Κοινωνικά Φαρμακεία ΠΣΤΕ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13 - Εικόνα"/>
          <p:cNvPicPr/>
          <p:nvPr/>
        </p:nvPicPr>
        <p:blipFill>
          <a:blip r:embed="rId5"/>
          <a:srcRect l="8710" r="11558"/>
          <a:stretch>
            <a:fillRect/>
          </a:stretch>
        </p:blipFill>
        <p:spPr bwMode="auto">
          <a:xfrm>
            <a:off x="2292662" y="1190697"/>
            <a:ext cx="7605088" cy="412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12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828800" y="5460806"/>
            <a:ext cx="8532813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ικόνα 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Κοινωνικά </a:t>
            </a:r>
            <a:r>
              <a:rPr lang="el-GR" sz="14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Φαρμακεία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Περιφέρειας Στερεάς Ελλάδας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(Πηγή: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socialsterea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516255" y="1308735"/>
            <a:ext cx="10227310" cy="47682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 algn="just"/>
            <a:r>
              <a:rPr lang="el-GR" sz="2400" b="1" u="sng" dirty="0" smtClean="0">
                <a:solidFill>
                  <a:srgbClr val="002060"/>
                </a:solidFill>
              </a:rPr>
              <a:t>1. Ωφελούμενοι και Κριτήρια </a:t>
            </a:r>
            <a:r>
              <a:rPr lang="el-GR" sz="2400" b="1" u="sng" dirty="0" err="1" smtClean="0">
                <a:solidFill>
                  <a:srgbClr val="002060"/>
                </a:solidFill>
              </a:rPr>
              <a:t>Επιλεξιμότητας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marL="457200" indent="-457200" algn="just"/>
            <a:r>
              <a:rPr lang="el-GR" sz="2400" b="1" dirty="0" smtClean="0">
                <a:solidFill>
                  <a:srgbClr val="002060"/>
                </a:solidFill>
              </a:rPr>
              <a:t>Κοινά Κριτήρια (</a:t>
            </a:r>
            <a:r>
              <a:rPr lang="el-GR" sz="2400" b="1" dirty="0" err="1" smtClean="0">
                <a:solidFill>
                  <a:srgbClr val="002060"/>
                </a:solidFill>
              </a:rPr>
              <a:t>Λεβαδέων</a:t>
            </a:r>
            <a:r>
              <a:rPr lang="el-GR" sz="2400" b="1" dirty="0" smtClean="0">
                <a:solidFill>
                  <a:srgbClr val="002060"/>
                </a:solidFill>
              </a:rPr>
              <a:t> &amp; </a:t>
            </a:r>
            <a:r>
              <a:rPr lang="el-GR" sz="2400" b="1" dirty="0" err="1" smtClean="0">
                <a:solidFill>
                  <a:srgbClr val="002060"/>
                </a:solidFill>
              </a:rPr>
              <a:t>Λαμιέων</a:t>
            </a:r>
            <a:r>
              <a:rPr lang="el-GR" sz="2400" b="1" dirty="0" smtClean="0">
                <a:solidFill>
                  <a:srgbClr val="002060"/>
                </a:solidFill>
              </a:rPr>
              <a:t>): 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Ευάλωτες ομάδες: άνεργοι, </a:t>
            </a:r>
            <a:r>
              <a:rPr lang="el-GR" sz="2400" b="1" dirty="0" err="1" smtClean="0">
                <a:solidFill>
                  <a:srgbClr val="002060"/>
                </a:solidFill>
              </a:rPr>
              <a:t>ΑμεΑ</a:t>
            </a:r>
            <a:r>
              <a:rPr lang="el-GR" sz="2400" b="1" dirty="0" smtClean="0">
                <a:solidFill>
                  <a:srgbClr val="002060"/>
                </a:solidFill>
              </a:rPr>
              <a:t>, </a:t>
            </a:r>
            <a:r>
              <a:rPr lang="el-GR" sz="2400" b="1" dirty="0" err="1" smtClean="0">
                <a:solidFill>
                  <a:srgbClr val="002060"/>
                </a:solidFill>
              </a:rPr>
              <a:t>μονογονεϊκές</a:t>
            </a:r>
            <a:r>
              <a:rPr lang="el-GR" sz="2400" b="1" dirty="0" smtClean="0">
                <a:solidFill>
                  <a:srgbClr val="002060"/>
                </a:solidFill>
              </a:rPr>
              <a:t> οικογένειες, άτομα με προβλήματα υγείας.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Εισοδηματικά </a:t>
            </a:r>
            <a:r>
              <a:rPr lang="el-GR" sz="2400" b="1" dirty="0" smtClean="0">
                <a:solidFill>
                  <a:srgbClr val="002060"/>
                </a:solidFill>
              </a:rPr>
              <a:t>και κοινωνικά κριτήρια</a:t>
            </a:r>
            <a:r>
              <a:rPr lang="el-GR" sz="2400" b="1" dirty="0" smtClean="0">
                <a:solidFill>
                  <a:srgbClr val="002060"/>
                </a:solidFill>
              </a:rPr>
              <a:t>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457200" indent="-457200" algn="just"/>
            <a:r>
              <a:rPr lang="el-GR" sz="2400" b="1" u="sng" dirty="0" smtClean="0">
                <a:solidFill>
                  <a:srgbClr val="002060"/>
                </a:solidFill>
              </a:rPr>
              <a:t>2</a:t>
            </a:r>
            <a:r>
              <a:rPr lang="el-GR" sz="2400" b="1" u="sng" dirty="0" smtClean="0">
                <a:solidFill>
                  <a:srgbClr val="002060"/>
                </a:solidFill>
              </a:rPr>
              <a:t>. Συνεργασία Δομών με Φορείς και Υπηρεσίες: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marL="935990" indent="-457200" algn="just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Εκτεταμένο δίκτυο: Δομές Υγείας, Σχολεία, Τοπικές Αρχές, ΜΚΟ, Εθελοντικές Ομάδες, Επιχειρήσεις, Ασφαλιστικά Ταμεία, Υπηρεσίες Ψυχικής Υγείας, Πολιτιστικοί Σύλλογοι.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457200" indent="-457200" algn="just"/>
            <a:r>
              <a:rPr lang="el-GR" sz="2400" b="1" u="sng" dirty="0" smtClean="0">
                <a:solidFill>
                  <a:srgbClr val="002060"/>
                </a:solidFill>
              </a:rPr>
              <a:t>Ελλείψεις: 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marL="935990" indent="-457200" algn="just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Συνεργασία με Δικαστικές Αρχές.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935990" indent="-457200" algn="just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Δομές Ψυχικής Υγείας.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935990" indent="-457200" algn="just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Σχολεία</a:t>
            </a:r>
            <a:r>
              <a:rPr lang="el-GR" sz="2400" b="1" dirty="0" smtClean="0">
                <a:solidFill>
                  <a:srgbClr val="002060"/>
                </a:solidFill>
              </a:rPr>
              <a:t>.</a:t>
            </a:r>
            <a:endParaRPr lang="el-GR" sz="2400" b="1" dirty="0" smtClean="0">
              <a:solidFill>
                <a:srgbClr val="002060"/>
              </a:solidFill>
            </a:endParaRPr>
          </a:p>
        </p:txBody>
      </p:sp>
      <p:pic>
        <p:nvPicPr>
          <p:cNvPr id="9" name="8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10" name="9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9688" y="84162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10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12" name="11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- Ορθογώνιο"/>
          <p:cNvSpPr/>
          <p:nvPr/>
        </p:nvSpPr>
        <p:spPr>
          <a:xfrm>
            <a:off x="1800225" y="84455"/>
            <a:ext cx="6648450" cy="11029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Αποτελέσματα Έρευνας στους Υπεύθυνους Έργου των Κοινωνικών Φαρμακείων (Ι)</a:t>
            </a:r>
            <a:endParaRPr lang="el-GR" sz="2800" b="1" dirty="0">
              <a:solidFill>
                <a:srgbClr val="002060"/>
              </a:solidFill>
            </a:endParaRPr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3048000" y="2151728"/>
            <a:ext cx="6092825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l-GR" sz="2000" b="1" dirty="0" smtClean="0">
                <a:solidFill>
                  <a:srgbClr val="002060"/>
                </a:solidFill>
              </a:rPr>
            </a:br>
            <a:endParaRPr lang="el-GR" dirty="0"/>
          </a:p>
        </p:txBody>
      </p:sp>
      <p:pic>
        <p:nvPicPr>
          <p:cNvPr id="9" name="8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10" name="9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9688" y="84162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10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12" name="11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- Ορθογώνιο"/>
          <p:cNvSpPr/>
          <p:nvPr/>
        </p:nvSpPr>
        <p:spPr>
          <a:xfrm>
            <a:off x="586854" y="1119116"/>
            <a:ext cx="112866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el-GR" sz="2400" b="1" u="sng" dirty="0" smtClean="0">
                <a:solidFill>
                  <a:srgbClr val="002060"/>
                </a:solidFill>
              </a:rPr>
              <a:t>3. Παροχές Κοινωνικού </a:t>
            </a:r>
            <a:r>
              <a:rPr lang="el-GR" sz="2400" b="1" u="sng" dirty="0" smtClean="0">
                <a:solidFill>
                  <a:srgbClr val="002060"/>
                </a:solidFill>
              </a:rPr>
              <a:t>Φαρμακείου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252095" lvl="1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Συνταγογραφούμενα φάρμακα (χρόνιες/σοβαρές παθήσεις)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252095" lvl="1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Μη συνταγογραφούμενα φάρμακα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252095" lvl="1"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</a:rPr>
              <a:t>Φαρμακευτικό υλικό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252095" lvl="1">
              <a:buFont typeface="Wingdings" panose="05000000000000000000" pitchFamily="2" charset="2"/>
              <a:buChar char="ü"/>
            </a:pPr>
            <a:r>
              <a:rPr lang="el-GR" sz="2400" b="1" dirty="0" err="1" smtClean="0">
                <a:solidFill>
                  <a:srgbClr val="002060"/>
                </a:solidFill>
              </a:rPr>
              <a:t>Παραφαρμακευτικά</a:t>
            </a:r>
            <a:r>
              <a:rPr lang="el-GR" sz="2400" b="1" dirty="0" smtClean="0">
                <a:solidFill>
                  <a:srgbClr val="002060"/>
                </a:solidFill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</a:rPr>
              <a:t>προϊόντα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el-GR" sz="2400" b="1" u="sng" dirty="0" smtClean="0">
                <a:solidFill>
                  <a:srgbClr val="002060"/>
                </a:solidFill>
              </a:rPr>
              <a:t>4. </a:t>
            </a:r>
            <a:r>
              <a:rPr lang="el-GR" sz="2400" b="1" u="sng" dirty="0" smtClean="0">
                <a:solidFill>
                  <a:srgbClr val="002060"/>
                </a:solidFill>
              </a:rPr>
              <a:t>Επάρκεια εξοπλισμού </a:t>
            </a:r>
            <a:r>
              <a:rPr lang="el-GR" sz="2400" b="1" u="sng" dirty="0" smtClean="0">
                <a:solidFill>
                  <a:srgbClr val="002060"/>
                </a:solidFill>
              </a:rPr>
              <a:t>Κοινωνικού </a:t>
            </a:r>
            <a:r>
              <a:rPr lang="el-GR" sz="2400" b="1" u="sng" dirty="0" smtClean="0">
                <a:solidFill>
                  <a:srgbClr val="002060"/>
                </a:solidFill>
              </a:rPr>
              <a:t>Φαρμακείου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el-GR" sz="2400" b="1" u="sng" dirty="0" smtClean="0">
                <a:solidFill>
                  <a:srgbClr val="002060"/>
                </a:solidFill>
              </a:rPr>
              <a:t>5. </a:t>
            </a:r>
            <a:r>
              <a:rPr lang="el-GR" sz="2400" b="1" u="sng" dirty="0" smtClean="0">
                <a:solidFill>
                  <a:srgbClr val="002060"/>
                </a:solidFill>
              </a:rPr>
              <a:t>Τήρηση προδιαγραφών αποθήκευσης φαρμάκων &amp; υποδομών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lvl="0" algn="just"/>
            <a:r>
              <a:rPr lang="el-GR" sz="2400" b="1" u="sng" dirty="0" smtClean="0">
                <a:solidFill>
                  <a:srgbClr val="002060"/>
                </a:solidFill>
              </a:rPr>
              <a:t>6. </a:t>
            </a:r>
            <a:r>
              <a:rPr lang="el-GR" sz="2400" b="1" u="sng" dirty="0" smtClean="0">
                <a:solidFill>
                  <a:srgbClr val="002060"/>
                </a:solidFill>
              </a:rPr>
              <a:t>Προσβασιμότητα </a:t>
            </a:r>
            <a:r>
              <a:rPr lang="el-GR" sz="2400" b="1" u="sng" dirty="0" err="1" smtClean="0">
                <a:solidFill>
                  <a:srgbClr val="002060"/>
                </a:solidFill>
              </a:rPr>
              <a:t>ΑμεΑ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el-GR" sz="2400" b="1" u="sng" dirty="0" smtClean="0">
                <a:solidFill>
                  <a:srgbClr val="002060"/>
                </a:solidFill>
              </a:rPr>
              <a:t>7. Ανάγκη πρόσληψης προσωπικού ανάλογα με τις εκάστοτε απαιτήσεις</a:t>
            </a:r>
            <a:endParaRPr lang="el-GR" sz="2400" u="sng" dirty="0" smtClean="0">
              <a:solidFill>
                <a:srgbClr val="002060"/>
              </a:solidFill>
            </a:endParaRPr>
          </a:p>
          <a:p>
            <a:pPr algn="just"/>
            <a:r>
              <a:rPr lang="el-GR" sz="2400" b="1" u="sng" dirty="0" smtClean="0">
                <a:solidFill>
                  <a:srgbClr val="002060"/>
                </a:solidFill>
              </a:rPr>
              <a:t>8. Δράσεις Δημοσιότητας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algn="just"/>
            <a:endParaRPr lang="el-GR" sz="2400" b="1" u="sng" dirty="0" smtClean="0">
              <a:solidFill>
                <a:srgbClr val="002060"/>
              </a:solidFill>
            </a:endParaRPr>
          </a:p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u="sng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Προτάσεις Βελτίωσης Υπηρεσιών</a:t>
            </a:r>
            <a:endParaRPr lang="el-GR" sz="2400" b="1" u="sng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Εξασφάλιση σταθερών πόρων για φάρμακα</a:t>
            </a:r>
            <a:endParaRPr lang="el-GR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Σχεδιασμός </a:t>
            </a:r>
            <a:r>
              <a:rPr lang="el-GR" sz="2400" b="1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στοχευμένων</a:t>
            </a:r>
            <a:r>
              <a:rPr lang="el-GR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δράσεων</a:t>
            </a:r>
            <a:endParaRPr lang="el-GR" sz="2400" b="1" u="sng" dirty="0" smtClean="0">
              <a:solidFill>
                <a:srgbClr val="002060"/>
              </a:solidFill>
            </a:endParaRPr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15" name="14 - Εικόνα" descr="αρχείο λήψης (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883" y="1303880"/>
            <a:ext cx="2702352" cy="232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- Ορθογώνιο"/>
          <p:cNvSpPr/>
          <p:nvPr/>
        </p:nvSpPr>
        <p:spPr>
          <a:xfrm>
            <a:off x="1800225" y="84455"/>
            <a:ext cx="6648450" cy="11029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Αποτελέσματα Έρευνας στους Υπεύθυνους Έργου των Κοινωνικών Φαρμακείων (ΙΙ)</a:t>
            </a:r>
            <a:endParaRPr lang="el-GR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81578" y="736977"/>
            <a:ext cx="1583140" cy="600501"/>
          </a:xfrm>
          <a:prstGeom prst="rect">
            <a:avLst/>
          </a:prstGeom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905943" y="2813624"/>
            <a:ext cx="11134410" cy="1073123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7200" b="1" dirty="0" smtClean="0">
                <a:solidFill>
                  <a:srgbClr val="0070C0"/>
                </a:solidFill>
                <a:latin typeface="Mistral" panose="03090702030407020403" pitchFamily="66" charset="0"/>
              </a:rPr>
              <a:t>Ευχαριστούμε</a:t>
            </a:r>
            <a:endParaRPr lang="el-GR" sz="7200" b="1" dirty="0">
              <a:solidFill>
                <a:srgbClr val="0070C0"/>
              </a:solidFill>
              <a:latin typeface="Mistral" panose="03090702030407020403" pitchFamily="66" charset="0"/>
            </a:endParaRPr>
          </a:p>
        </p:txBody>
      </p:sp>
      <p:grpSp>
        <p:nvGrpSpPr>
          <p:cNvPr id="6" name="5 - Ομάδα"/>
          <p:cNvGrpSpPr/>
          <p:nvPr/>
        </p:nvGrpSpPr>
        <p:grpSpPr>
          <a:xfrm>
            <a:off x="4983268" y="1776393"/>
            <a:ext cx="2979761" cy="1037231"/>
            <a:chOff x="8711820" y="0"/>
            <a:chExt cx="3480180" cy="1050878"/>
          </a:xfrm>
        </p:grpSpPr>
        <p:pic>
          <p:nvPicPr>
            <p:cNvPr id="7" name="Picture 2" descr="Αρχική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38" b="-3653"/>
            <a:stretch>
              <a:fillRect/>
            </a:stretch>
          </p:blipFill>
          <p:spPr bwMode="auto">
            <a:xfrm>
              <a:off x="8711820" y="0"/>
              <a:ext cx="3480180" cy="38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1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7207" y="346791"/>
              <a:ext cx="1774207" cy="704087"/>
            </a:xfrm>
            <a:prstGeom prst="rect">
              <a:avLst/>
            </a:prstGeom>
          </p:spPr>
        </p:pic>
      </p:grpSp>
      <p:pic>
        <p:nvPicPr>
          <p:cNvPr id="12" name="image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6330" y="4320682"/>
            <a:ext cx="4353636" cy="674398"/>
          </a:xfrm>
          <a:prstGeom prst="rect">
            <a:avLst/>
          </a:prstGeom>
        </p:spPr>
      </p:pic>
      <p:pic>
        <p:nvPicPr>
          <p:cNvPr id="10" name="9 - Εικόνα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363" y="5362575"/>
            <a:ext cx="3067050" cy="14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blackGray">
          <a:xfrm>
            <a:off x="-2510604" y="1483952"/>
            <a:ext cx="11134410" cy="1073123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l-GR" sz="3200" b="1" cap="none" dirty="0" smtClean="0">
                <a:solidFill>
                  <a:srgbClr val="002060"/>
                </a:solidFill>
              </a:rPr>
            </a:br>
            <a:br>
              <a:rPr lang="el-GR" sz="3200" b="1" cap="none" dirty="0" smtClean="0">
                <a:solidFill>
                  <a:srgbClr val="002060"/>
                </a:solidFill>
              </a:rPr>
            </a:br>
            <a:br>
              <a:rPr lang="el-GR" sz="3200" b="1" cap="none" dirty="0" smtClean="0">
                <a:solidFill>
                  <a:srgbClr val="002060"/>
                </a:solidFill>
              </a:rPr>
            </a:br>
            <a:br>
              <a:rPr lang="el-GR" sz="2800" b="1" cap="none" dirty="0" smtClean="0">
                <a:solidFill>
                  <a:srgbClr val="002060"/>
                </a:solidFill>
              </a:rPr>
            </a:br>
            <a:br>
              <a:rPr lang="el-GR" sz="2800" dirty="0" smtClean="0">
                <a:latin typeface="Century Gothic" panose="020B0502020202020204" pitchFamily="34" charset="0"/>
              </a:rPr>
            </a:b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10" name="9 - Ομάδα"/>
          <p:cNvGrpSpPr/>
          <p:nvPr/>
        </p:nvGrpSpPr>
        <p:grpSpPr>
          <a:xfrm>
            <a:off x="0" y="17585"/>
            <a:ext cx="8128794" cy="6858000"/>
            <a:chOff x="0" y="0"/>
            <a:chExt cx="8128794" cy="6858000"/>
          </a:xfrm>
        </p:grpSpPr>
        <p:pic>
          <p:nvPicPr>
            <p:cNvPr id="5" name="4 - Εικόνα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583140" cy="600501"/>
            </a:xfrm>
            <a:prstGeom prst="rect">
              <a:avLst/>
            </a:prstGeom>
          </p:spPr>
        </p:pic>
        <p:pic>
          <p:nvPicPr>
            <p:cNvPr id="9" name="8 - Εικόν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1619" y="6238875"/>
              <a:ext cx="4067175" cy="619125"/>
            </a:xfrm>
            <a:prstGeom prst="rect">
              <a:avLst/>
            </a:prstGeom>
          </p:spPr>
        </p:pic>
      </p:grpSp>
      <p:pic>
        <p:nvPicPr>
          <p:cNvPr id="16" name="15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9398" y="29829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20 - Εικόνα" descr="ESq0qzX4ZQUAoRdD-generated_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7" y="1320179"/>
            <a:ext cx="4499427" cy="433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21 - Ορθογώνιο"/>
          <p:cNvSpPr/>
          <p:nvPr/>
        </p:nvSpPr>
        <p:spPr>
          <a:xfrm>
            <a:off x="4688114" y="2529172"/>
            <a:ext cx="7332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b="1" dirty="0" smtClean="0">
                <a:solidFill>
                  <a:srgbClr val="002060"/>
                </a:solidFill>
              </a:rPr>
              <a:t>Οι δομές παροχής βασικών αγαθών (ΔΠΒΑ) είναι κοινωνικές υπηρεσίες ή οργανισμοί, που λειτουργούν με σκοπό τη δωρεάν διάθεση αναγκαίων ειδών ή υποστήριξης προς άτομα και οικογένειες που βρίσκονται σε κατάσταση φτώχειας ή κοινωνικού αποκλεισμού</a:t>
            </a:r>
            <a:endParaRPr lang="el-GR" sz="2400" dirty="0"/>
          </a:p>
        </p:txBody>
      </p:sp>
      <p:sp>
        <p:nvSpPr>
          <p:cNvPr id="23" name="22 - TextBox"/>
          <p:cNvSpPr txBox="1"/>
          <p:nvPr/>
        </p:nvSpPr>
        <p:spPr>
          <a:xfrm>
            <a:off x="3054786" y="387253"/>
            <a:ext cx="608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002060"/>
                </a:solidFill>
              </a:rPr>
              <a:t>Δομές Παροχής Βασικών Αγαθών </a:t>
            </a:r>
            <a:endParaRPr lang="el-GR" sz="3200" b="1" dirty="0">
              <a:solidFill>
                <a:srgbClr val="002060"/>
              </a:solidFill>
            </a:endParaRPr>
          </a:p>
        </p:txBody>
      </p:sp>
      <p:pic>
        <p:nvPicPr>
          <p:cNvPr id="12" name="11 - Εικόνα" descr="Αρχική"/>
          <p:cNvPicPr/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41760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4 - Εικόνα" descr="αρχείο λήψης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99688" y="2365049"/>
            <a:ext cx="1714500" cy="2667000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2074506" y="323557"/>
            <a:ext cx="772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</a:rPr>
              <a:t>Ποιες είναι οι  Δομές Παροχής Βασικών Αγαθών;</a:t>
            </a:r>
            <a:endParaRPr lang="el-GR" sz="2800" b="1" dirty="0">
              <a:solidFill>
                <a:srgbClr val="002060"/>
              </a:solidFill>
            </a:endParaRPr>
          </a:p>
        </p:txBody>
      </p:sp>
      <p:pic>
        <p:nvPicPr>
          <p:cNvPr id="8" name="7 - Εικόνα" descr="Στιγμιότυπο οθόνης 2025-01-28 090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3" y="1572639"/>
            <a:ext cx="1558253" cy="13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- TextBox"/>
          <p:cNvSpPr txBox="1"/>
          <p:nvPr/>
        </p:nvSpPr>
        <p:spPr>
          <a:xfrm>
            <a:off x="2074506" y="1924334"/>
            <a:ext cx="6000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2800" dirty="0" smtClean="0">
                <a:solidFill>
                  <a:srgbClr val="002060"/>
                </a:solidFill>
              </a:rPr>
              <a:t>  </a:t>
            </a:r>
            <a:r>
              <a:rPr lang="el-GR" sz="2800" b="1" dirty="0" smtClean="0">
                <a:solidFill>
                  <a:srgbClr val="002060"/>
                </a:solidFill>
              </a:rPr>
              <a:t>Κοινωνικά Παντοπωλεία </a:t>
            </a:r>
            <a:endParaRPr lang="el-GR" sz="2800" b="1" dirty="0">
              <a:solidFill>
                <a:srgbClr val="002060"/>
              </a:solidFill>
            </a:endParaRPr>
          </a:p>
        </p:txBody>
      </p:sp>
      <p:pic>
        <p:nvPicPr>
          <p:cNvPr id="11" name="10 - Εικόνα" descr="αρχείο λήψη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447" y="2914238"/>
            <a:ext cx="1604567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- TextBox"/>
          <p:cNvSpPr txBox="1"/>
          <p:nvPr/>
        </p:nvSpPr>
        <p:spPr>
          <a:xfrm>
            <a:off x="3733014" y="3362178"/>
            <a:ext cx="483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2800" b="1" dirty="0" smtClean="0">
                <a:solidFill>
                  <a:srgbClr val="002060"/>
                </a:solidFill>
              </a:rPr>
              <a:t> Δομές Παροχής Συσσιτίων</a:t>
            </a:r>
            <a:endParaRPr lang="el-GR" sz="2800" b="1" dirty="0">
              <a:solidFill>
                <a:srgbClr val="002060"/>
              </a:solidFill>
            </a:endParaRPr>
          </a:p>
        </p:txBody>
      </p:sp>
      <p:pic>
        <p:nvPicPr>
          <p:cNvPr id="13" name="12 - Εικόνα" descr="Στιγμιότυπο οθόνης 2025-01-28 1024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617" y="4408473"/>
            <a:ext cx="1800000" cy="117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3 - TextBox"/>
          <p:cNvSpPr txBox="1"/>
          <p:nvPr/>
        </p:nvSpPr>
        <p:spPr>
          <a:xfrm>
            <a:off x="5861617" y="4754880"/>
            <a:ext cx="5064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2800" b="1" dirty="0" smtClean="0">
                <a:solidFill>
                  <a:srgbClr val="002060"/>
                </a:solidFill>
              </a:rPr>
              <a:t> Κοινωνικά Φαρμακεία</a:t>
            </a:r>
            <a:endParaRPr lang="el-GR" sz="2800" b="1" dirty="0">
              <a:solidFill>
                <a:srgbClr val="002060"/>
              </a:solidFill>
            </a:endParaRPr>
          </a:p>
        </p:txBody>
      </p:sp>
      <p:pic>
        <p:nvPicPr>
          <p:cNvPr id="10" name="9 - Εικόνα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3306"/>
            <a:ext cx="1583140" cy="600501"/>
          </a:xfrm>
          <a:prstGeom prst="rect">
            <a:avLst/>
          </a:prstGeom>
        </p:spPr>
      </p:pic>
      <p:pic>
        <p:nvPicPr>
          <p:cNvPr id="16" name="15 - Εικόνα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grpSp>
        <p:nvGrpSpPr>
          <p:cNvPr id="18" name="17 - Ομάδα"/>
          <p:cNvGrpSpPr/>
          <p:nvPr/>
        </p:nvGrpSpPr>
        <p:grpSpPr>
          <a:xfrm>
            <a:off x="4061619" y="0"/>
            <a:ext cx="8128794" cy="6858000"/>
            <a:chOff x="4061619" y="0"/>
            <a:chExt cx="8128794" cy="6858000"/>
          </a:xfrm>
        </p:grpSpPr>
        <p:pic>
          <p:nvPicPr>
            <p:cNvPr id="20" name="19 - Εικόνα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99688" y="0"/>
              <a:ext cx="1990725" cy="762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21 - Εικόνα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1619" y="6238875"/>
              <a:ext cx="4067175" cy="619125"/>
            </a:xfrm>
            <a:prstGeom prst="rect">
              <a:avLst/>
            </a:prstGeom>
          </p:spPr>
        </p:pic>
      </p:grpSp>
      <p:pic>
        <p:nvPicPr>
          <p:cNvPr id="26" name="25 - Εικόνα" descr="ΔΟΜΕς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732" y="1572638"/>
            <a:ext cx="1789540" cy="1789540"/>
          </a:xfrm>
          <a:prstGeom prst="rect">
            <a:avLst/>
          </a:prstGeom>
        </p:spPr>
      </p:pic>
      <p:pic>
        <p:nvPicPr>
          <p:cNvPr id="17" name="16 - Εικόνα" descr="Αρχική"/>
          <p:cNvPicPr/>
          <p:nvPr/>
        </p:nvPicPr>
        <p:blipFill rotWithShape="1">
          <a:blip r:embed="rId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>
                <a:solidFill>
                  <a:schemeClr val="tx1"/>
                </a:solidFill>
              </a:rPr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-342886" y="936591"/>
            <a:ext cx="935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l-GR" sz="2800" dirty="0" smtClean="0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094058" y="284946"/>
            <a:ext cx="4002297" cy="4770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457056" tIns="45720" rIns="91440" bIns="0" numCol="1" anchor="ctr" anchorCtr="0" compatLnSpc="1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Χ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ρηματοδότηση 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ΔΠΒΑ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516253" y="936591"/>
            <a:ext cx="111926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u="sng" dirty="0" smtClean="0">
                <a:solidFill>
                  <a:srgbClr val="002060"/>
                </a:solidFill>
              </a:rPr>
              <a:t>Πηγές Χρηματοδότησης: </a:t>
            </a:r>
            <a:endParaRPr lang="el-GR" sz="2400" b="1" u="sng" dirty="0" smtClean="0">
              <a:solidFill>
                <a:srgbClr val="002060"/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el-GR" sz="2400" b="1" dirty="0" smtClean="0">
                <a:solidFill>
                  <a:srgbClr val="002060"/>
                </a:solidFill>
              </a:rPr>
              <a:t>ΕΣΠΑ 2014-2020: Ευρωπαϊκό Κοινωνικό Ταμείο (Θεματικός Στόχος 9, Περιφερειακά Προγράμματα).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+mj-lt"/>
              <a:buAutoNum type="arabicPeriod"/>
            </a:pPr>
            <a:endParaRPr lang="el-GR" sz="2400" b="1" dirty="0" smtClean="0">
              <a:solidFill>
                <a:srgbClr val="002060"/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el-GR" sz="2400" b="1" dirty="0" smtClean="0">
                <a:solidFill>
                  <a:srgbClr val="002060"/>
                </a:solidFill>
              </a:rPr>
              <a:t>ΕΣΠΑ 2021-2027: Ευρωπαϊκό Κοινωνικό Ταμείο+ (Ειδικός </a:t>
            </a:r>
            <a:r>
              <a:rPr lang="el-GR" sz="2400" b="1" dirty="0" smtClean="0">
                <a:solidFill>
                  <a:srgbClr val="002060"/>
                </a:solidFill>
              </a:rPr>
              <a:t>Στόχος 4.ια</a:t>
            </a:r>
            <a:r>
              <a:rPr lang="el-GR" sz="2400" b="1" dirty="0" smtClean="0">
                <a:solidFill>
                  <a:srgbClr val="002060"/>
                </a:solidFill>
              </a:rPr>
              <a:t>, Περιφερειακά Προγράμματα</a:t>
            </a:r>
            <a:r>
              <a:rPr lang="el-GR" sz="2400" b="1" dirty="0" smtClean="0">
                <a:solidFill>
                  <a:srgbClr val="002060"/>
                </a:solidFill>
              </a:rPr>
              <a:t>).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lvl="0" algn="just" defTabSz="914400" fontAlgn="base"/>
            <a:endParaRPr lang="el-G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just" defTabSz="914400" eaLnBrk="0" fontAlgn="base" hangingPunct="0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Συνεχιζόμενες Δομές: Λειτουργία και συγχρηματοδότηση δομών 2014-2020 και 2021-2027 (άρθρο 101, Ν.5041/2023). </a:t>
            </a:r>
            <a:endParaRPr lang="el-GR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just" defTabSz="914400" eaLnBrk="0" fontAlgn="base" hangingPunct="0">
              <a:buFont typeface="Wingdings" panose="05000000000000000000" pitchFamily="2" charset="2"/>
              <a:buChar char="Ø"/>
            </a:pPr>
            <a:endParaRPr lang="el-G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 defTabSz="914400" eaLnBrk="0" fontAlgn="base" hangingPunct="0">
              <a:buFont typeface="Wingdings" panose="05000000000000000000" pitchFamily="2" charset="2"/>
              <a:buChar char="Ø"/>
            </a:pPr>
            <a:r>
              <a:rPr lang="el-GR" sz="2400" b="1" u="sng" dirty="0" smtClean="0">
                <a:solidFill>
                  <a:srgbClr val="002060"/>
                </a:solidFill>
                <a:cs typeface="Arial" panose="020B0604020202020204" pitchFamily="34" charset="0"/>
              </a:rPr>
              <a:t>Νέες Δομές:</a:t>
            </a:r>
            <a:r>
              <a:rPr lang="el-G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Δυνατότητα αιτήματος για δημιουργία νέων δομών με τεκμηρίωση (2021-2027).</a:t>
            </a:r>
            <a:r>
              <a:rPr lang="el-GR" sz="2400" b="1" dirty="0" smtClean="0"/>
              <a:t>  </a:t>
            </a:r>
            <a:r>
              <a:rPr lang="el-GR" sz="2400" b="1" dirty="0" smtClean="0">
                <a:solidFill>
                  <a:srgbClr val="002060"/>
                </a:solidFill>
              </a:rPr>
              <a:t>Έχουν ενταχθεί στο πλαίσιο της πρόσκλησης - Νέες Δομές Παροχής Βασικών Αγαθών.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l-GR" sz="2800" b="1" dirty="0">
              <a:solidFill>
                <a:srgbClr val="002060"/>
              </a:solidFill>
            </a:endParaRPr>
          </a:p>
        </p:txBody>
      </p:sp>
      <p:pic>
        <p:nvPicPr>
          <p:cNvPr id="6" name="5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grpSp>
        <p:nvGrpSpPr>
          <p:cNvPr id="7" name="6 - Ομάδα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9" name="8 - Εικόνα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583140" cy="600501"/>
            </a:xfrm>
            <a:prstGeom prst="rect">
              <a:avLst/>
            </a:prstGeom>
          </p:spPr>
        </p:pic>
        <p:pic>
          <p:nvPicPr>
            <p:cNvPr id="10" name="9 - Εικόν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9688" y="0"/>
              <a:ext cx="1990725" cy="762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12 - Εικόνα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1619" y="6238875"/>
              <a:ext cx="4067175" cy="619125"/>
            </a:xfrm>
            <a:prstGeom prst="rect">
              <a:avLst/>
            </a:prstGeom>
          </p:spPr>
        </p:pic>
      </p:grpSp>
      <p:pic>
        <p:nvPicPr>
          <p:cNvPr id="14" name="13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8 - Θέση αριθμού διαφάνειας"/>
          <p:cNvSpPr txBox="1"/>
          <p:nvPr/>
        </p:nvSpPr>
        <p:spPr>
          <a:xfrm>
            <a:off x="516253" y="6076361"/>
            <a:ext cx="914308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4F164-3A46-4CEE-A25C-CA523D5E42F3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354842" y="1815152"/>
            <a:ext cx="8161361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u="sng" dirty="0" smtClean="0">
                <a:solidFill>
                  <a:srgbClr val="002060"/>
                </a:solidFill>
              </a:rPr>
              <a:t>Πλαίσιο λειτουργίας:</a:t>
            </a:r>
            <a:r>
              <a:rPr lang="el-GR" sz="2800" b="1" dirty="0" smtClean="0">
                <a:solidFill>
                  <a:srgbClr val="002060"/>
                </a:solidFill>
              </a:rPr>
              <a:t> </a:t>
            </a:r>
            <a:r>
              <a:rPr lang="el-GR" sz="2800" dirty="0" smtClean="0">
                <a:solidFill>
                  <a:srgbClr val="002060"/>
                </a:solidFill>
              </a:rPr>
              <a:t>Παρέχουν δωρεάν τρόφιμα, ρούχα και είδη πρώτης ανάγκης  σε ευάλωτες ομάδες.</a:t>
            </a:r>
            <a:endParaRPr lang="el-GR" sz="2800" dirty="0" smtClean="0">
              <a:solidFill>
                <a:srgbClr val="002060"/>
              </a:solidFill>
            </a:endParaRPr>
          </a:p>
          <a:p>
            <a:pPr marL="0" lvl="2" algn="just" defTabSz="914400" fontAlgn="base">
              <a:spcBef>
                <a:spcPct val="0"/>
              </a:spcBef>
              <a:spcAft>
                <a:spcPct val="0"/>
              </a:spcAft>
            </a:pPr>
            <a:endParaRPr lang="el-GR" sz="2800" b="1" dirty="0" smtClean="0">
              <a:solidFill>
                <a:srgbClr val="002060"/>
              </a:solidFill>
            </a:endParaRPr>
          </a:p>
          <a:p>
            <a:pPr marL="0" lvl="2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Σκοπός: </a:t>
            </a:r>
            <a:endParaRPr lang="el-GR" sz="2800" b="1" u="sng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2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l-GR" sz="2800" dirty="0" smtClean="0">
                <a:solidFill>
                  <a:srgbClr val="002060"/>
                </a:solidFill>
              </a:rPr>
              <a:t>Άμεση ανακούφιση, ενίσχυση κοινωνικής συνοχής, πρόληψη αποκλεισμού. </a:t>
            </a:r>
            <a:endParaRPr lang="el-GR" sz="2800" dirty="0" smtClean="0">
              <a:solidFill>
                <a:srgbClr val="002060"/>
              </a:solidFill>
            </a:endParaRPr>
          </a:p>
          <a:p>
            <a:pPr marL="0" lvl="2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l-GR" sz="2800" dirty="0" smtClean="0">
                <a:solidFill>
                  <a:srgbClr val="002060"/>
                </a:solidFill>
              </a:rPr>
              <a:t>Προάγουν την ανθρώπινη αξιοπρέπεια και την αλληλεγγύη</a:t>
            </a:r>
            <a:r>
              <a:rPr lang="el-GR" sz="2800" dirty="0" smtClean="0"/>
              <a:t>.</a:t>
            </a:r>
            <a:endParaRPr lang="el-GR" sz="2800" dirty="0" smtClean="0"/>
          </a:p>
        </p:txBody>
      </p:sp>
      <p:pic>
        <p:nvPicPr>
          <p:cNvPr id="5" name="4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6" name="5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9688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6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167437"/>
            <a:ext cx="4067175" cy="619125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83229" y="297001"/>
            <a:ext cx="9384027" cy="13677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457056" tIns="76176" rIns="91440" bIns="0" numCol="1" anchor="ctr" anchorCtr="0" compatLnSpc="1">
            <a:spAutoFit/>
          </a:bodyPr>
          <a:lstStyle/>
          <a:p>
            <a:pPr marL="0" marR="0" lvl="2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Πλαίσιο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και Σκοπός 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2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των Κοινωνικών Παντοπωλείων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9 - Εικόνα" descr="αρχείο λήψης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93" y="2361062"/>
            <a:ext cx="2828925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- Εικόνα" descr="Αρχική"/>
          <p:cNvPicPr/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blackGray">
          <a:xfrm>
            <a:off x="126" y="240732"/>
            <a:ext cx="11134410" cy="1080635"/>
          </a:xfrm>
        </p:spPr>
        <p:txBody>
          <a:bodyPr>
            <a:normAutofit fontScale="90000"/>
          </a:bodyPr>
          <a:lstStyle/>
          <a:p>
            <a:pPr lvl="1" algn="ctr" defTabSz="914400" rtl="0">
              <a:spcBef>
                <a:spcPct val="0"/>
              </a:spcBef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ρόπος Λειτουργίας των </a:t>
            </a:r>
            <a:b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Κοινωνικών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Παντοπωλείων</a:t>
            </a:r>
            <a:b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2800" dirty="0"/>
          </a:p>
        </p:txBody>
      </p:sp>
      <p:sp>
        <p:nvSpPr>
          <p:cNvPr id="5" name="Inhaltsplatzhalter 4"/>
          <p:cNvSpPr>
            <a:spLocks noGrp="1"/>
          </p:cNvSpPr>
          <p:nvPr>
            <p:ph idx="15"/>
          </p:nvPr>
        </p:nvSpPr>
        <p:spPr bwMode="blackGray">
          <a:xfrm>
            <a:off x="273810" y="1483952"/>
            <a:ext cx="5690261" cy="4592409"/>
          </a:xfrm>
          <a:noFill/>
        </p:spPr>
        <p:txBody>
          <a:bodyPr vert="horz" lIns="10798" tIns="0" rIns="0" bIns="0" rtlCol="0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800" b="1" u="sng" dirty="0" smtClean="0">
                <a:solidFill>
                  <a:srgbClr val="002060"/>
                </a:solidFill>
                <a:latin typeface="+mn-lt"/>
              </a:rPr>
              <a:t>Συλλογή Πόρων:</a:t>
            </a:r>
            <a:endParaRPr lang="el-GR" sz="2800" b="1" u="sng" dirty="0" smtClean="0">
              <a:solidFill>
                <a:srgbClr val="002060"/>
              </a:solidFill>
              <a:latin typeface="+mn-lt"/>
            </a:endParaRPr>
          </a:p>
          <a:p>
            <a:r>
              <a:rPr lang="el-GR" b="1" dirty="0" smtClean="0">
                <a:solidFill>
                  <a:srgbClr val="002060"/>
                </a:solidFill>
                <a:latin typeface="+mn-lt"/>
              </a:rPr>
              <a:t> Δωρεές από πολίτες, επιχειρήσεις, τοπικούς φορείς. </a:t>
            </a:r>
            <a:endParaRPr lang="el-GR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el-GR" b="1" dirty="0" smtClean="0">
                <a:solidFill>
                  <a:srgbClr val="002060"/>
                </a:solidFill>
                <a:latin typeface="+mn-lt"/>
              </a:rPr>
              <a:t>Συνεργασία με σούπερ μάρκετ, φαρμακεία κ.λπ. για τρόφιμα και προϊόντα σε καλή κατάσταση.</a:t>
            </a:r>
            <a:endParaRPr lang="el-GR" b="1" dirty="0" smtClean="0">
              <a:solidFill>
                <a:srgbClr val="002060"/>
              </a:solidFill>
              <a:latin typeface="+mn-lt"/>
            </a:endParaRPr>
          </a:p>
          <a:p>
            <a:pPr marL="457200" indent="-457200">
              <a:buAutoNum type="arabicPeriod" startAt="2"/>
            </a:pPr>
            <a:r>
              <a:rPr lang="el-GR" sz="2800" b="1" u="sng" dirty="0" smtClean="0">
                <a:solidFill>
                  <a:srgbClr val="002060"/>
                </a:solidFill>
                <a:latin typeface="+mn-lt"/>
              </a:rPr>
              <a:t>Διαχείριση &amp; Αξιολόγηση Αιτημάτων:</a:t>
            </a:r>
            <a:endParaRPr lang="el-GR" sz="2800" b="1" u="sng" dirty="0" smtClean="0">
              <a:solidFill>
                <a:srgbClr val="002060"/>
              </a:solidFill>
              <a:latin typeface="+mn-lt"/>
            </a:endParaRPr>
          </a:p>
          <a:p>
            <a:pPr marL="457200" indent="-457200"/>
            <a:r>
              <a:rPr lang="el-GR" b="1" dirty="0" smtClean="0">
                <a:solidFill>
                  <a:srgbClr val="002060"/>
                </a:solidFill>
                <a:latin typeface="+mn-lt"/>
              </a:rPr>
              <a:t>Καταγραφή και ανάλυση αναγκών.</a:t>
            </a:r>
            <a:endParaRPr lang="el-GR" b="1" dirty="0" smtClean="0">
              <a:solidFill>
                <a:srgbClr val="002060"/>
              </a:solidFill>
              <a:latin typeface="+mn-lt"/>
            </a:endParaRPr>
          </a:p>
          <a:p>
            <a:pPr marL="457200" indent="-457200"/>
            <a:r>
              <a:rPr lang="el-GR" b="1" dirty="0" smtClean="0">
                <a:solidFill>
                  <a:srgbClr val="002060"/>
                </a:solidFill>
                <a:latin typeface="+mn-lt"/>
              </a:rPr>
              <a:t>Δίκαιη και αντικειμενική παροχή υπηρεσιών, αποφυγή στιγματισμού ή αδικίας.</a:t>
            </a:r>
            <a:endParaRPr lang="el-GR" b="1" dirty="0" smtClean="0">
              <a:solidFill>
                <a:srgbClr val="002060"/>
              </a:solidFill>
              <a:latin typeface="+mn-lt"/>
            </a:endParaRP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r>
              <a:rPr lang="el-GR" dirty="0" smtClean="0"/>
              <a:t> </a:t>
            </a:r>
            <a:endParaRPr lang="el-GR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Inhaltsplatzhalter 2" descr="&#10;&#10;&#10;&#10;&#10;&#10;&#10;&#10;&#10;&#10;&#10;&#10;&#10;&#10;&#10;&#10;&#10;&#10;&#10;&#10;&#10;&#10;&#10;&#10;&#10;&#10;&#10;&#10;&#10;&#10;&#10;&#10;&#10;PresentationLoad.com"/>
          <p:cNvSpPr>
            <a:spLocks noGrp="1"/>
          </p:cNvSpPr>
          <p:nvPr>
            <p:ph idx="16"/>
          </p:nvPr>
        </p:nvSpPr>
        <p:spPr bwMode="blackGray">
          <a:xfrm>
            <a:off x="6634357" y="1483952"/>
            <a:ext cx="5324764" cy="370971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l-GR" sz="2800" b="1" dirty="0" smtClean="0">
                <a:solidFill>
                  <a:srgbClr val="002060"/>
                </a:solidFill>
                <a:latin typeface="+mn-lt"/>
              </a:rPr>
              <a:t>3. </a:t>
            </a:r>
            <a:r>
              <a:rPr lang="el-GR" sz="2800" b="1" u="sng" dirty="0" smtClean="0">
                <a:solidFill>
                  <a:srgbClr val="002060"/>
                </a:solidFill>
                <a:latin typeface="+mn-lt"/>
              </a:rPr>
              <a:t>Διανομή Αγαθών:</a:t>
            </a:r>
            <a:endParaRPr lang="en-US" sz="2800" b="1" u="sng" dirty="0" smtClean="0">
              <a:solidFill>
                <a:srgbClr val="002060"/>
              </a:solidFill>
              <a:latin typeface="+mn-lt"/>
            </a:endParaRPr>
          </a:p>
          <a:p>
            <a:r>
              <a:rPr lang="el-GR" b="1" dirty="0" smtClean="0">
                <a:solidFill>
                  <a:srgbClr val="002060"/>
                </a:solidFill>
                <a:latin typeface="+mn-lt"/>
              </a:rPr>
              <a:t>Προγραμματισμένες διανομές (τρόφιμα, είδη υγιεινής, ρούχα κ.λπ.).</a:t>
            </a:r>
            <a:endParaRPr lang="en-US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el-GR" b="1" dirty="0" smtClean="0">
                <a:solidFill>
                  <a:srgbClr val="002060"/>
                </a:solidFill>
                <a:latin typeface="+mn-lt"/>
              </a:rPr>
              <a:t> Οργάνωση για κάλυψη αναγκών χωρίς ελλείψεις ή υπερβολές.</a:t>
            </a:r>
            <a:endParaRPr lang="el-GR" b="1" dirty="0" smtClean="0">
              <a:solidFill>
                <a:srgbClr val="002060"/>
              </a:solidFill>
              <a:latin typeface="+mn-lt"/>
            </a:endParaRPr>
          </a:p>
          <a:p>
            <a:pPr>
              <a:buNone/>
            </a:pPr>
            <a:r>
              <a:rPr lang="el-GR" sz="2800" b="1" dirty="0" smtClean="0">
                <a:solidFill>
                  <a:srgbClr val="002060"/>
                </a:solidFill>
                <a:latin typeface="+mn-lt"/>
              </a:rPr>
              <a:t>4. </a:t>
            </a:r>
            <a:r>
              <a:rPr lang="el-GR" sz="2800" b="1" u="sng" dirty="0" smtClean="0">
                <a:solidFill>
                  <a:srgbClr val="002060"/>
                </a:solidFill>
                <a:latin typeface="+mn-lt"/>
              </a:rPr>
              <a:t>Στόχος: </a:t>
            </a:r>
            <a:endParaRPr lang="el-GR" sz="2800" b="1" u="sng" dirty="0" smtClean="0">
              <a:solidFill>
                <a:srgbClr val="002060"/>
              </a:solidFill>
              <a:latin typeface="+mn-lt"/>
            </a:endParaRPr>
          </a:p>
          <a:p>
            <a:r>
              <a:rPr lang="el-GR" b="1" dirty="0" smtClean="0">
                <a:solidFill>
                  <a:srgbClr val="002060"/>
                </a:solidFill>
                <a:latin typeface="+mn-lt"/>
              </a:rPr>
              <a:t>Απρόσκοπτη λειτουργία, κοινωνική αλληλεγγύη, στήριξη ευάλωτων ομάδων.</a:t>
            </a:r>
            <a:endParaRPr lang="el-GR" b="1" dirty="0" smtClean="0">
              <a:solidFill>
                <a:srgbClr val="002060"/>
              </a:solidFill>
              <a:latin typeface="+mn-lt"/>
            </a:endParaRPr>
          </a:p>
          <a:p>
            <a:endParaRPr lang="en-US" dirty="0" smtClean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 bwMode="blackGray"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10" name="9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11" name="10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9688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12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15" name="14 - Εικόνα" descr="Αρχική"/>
          <p:cNvPicPr/>
          <p:nvPr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1392702" y="633046"/>
            <a:ext cx="9537895" cy="6752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l-GR" b="1" dirty="0" err="1" smtClean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38854" y="0"/>
            <a:ext cx="7155980" cy="13388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457056" tIns="45720" rIns="91440" bIns="0" numCol="1" anchor="ctr" anchorCtr="0" compatLnSpc="1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ρόλος των Κοινωνικών Παντοπωλείων 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στην Περιφέρεια Στερεάς Ελλάδας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576775" y="1308295"/>
            <a:ext cx="6569613" cy="187100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l-GR" dirty="0" err="1" smtClean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95607" y="1275047"/>
            <a:ext cx="12190413" cy="48013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Στήριξη ευάλωτων ομάδων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Παροχή βασικών αγαθών (τρόφιμα, είδη υγιεινής, ρουχισμός) σε άνεργους,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l-GR" sz="2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ηλικιωμένους,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μονογονεϊκές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οικογένειες.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Προστασία αξιοπρέπειας &amp; κάλυψη καθημερινών αναγκών.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Καταπολέμηση κοινωνικού αποκλεισμού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Πρόληψη φτώχειας &amp; απομόνωσης.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Ενίσχυση ενεργού συμμετοχής στην κοινωνία χωρίς στιγματισμό.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Ανάπτυξη τοπικής αλληλεγγύης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Συνεργασία πολιτών, φορέων, επιχειρήσεων.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Δημιουργία ισχυρής κοινότητας &amp; δικτύου υποστήριξης.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16 - Εικόνα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18" name="17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5234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18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16" name="15 - Εικόνα" descr="rrV6E0dGQJUNzLQK-generated_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186" y="2196659"/>
            <a:ext cx="3141227" cy="329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- Εικόνα" descr="Αρχική"/>
          <p:cNvPicPr/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419078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- Θέση αριθμού διαφάνειας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 bwMode="blackGray"/>
        <p:txBody>
          <a:bodyPr/>
          <a:lstStyle/>
          <a:p>
            <a:fld id="{75A4F164-3A46-4CEE-A25C-CA523D5E42F3}" type="slidenum">
              <a:rPr lang="en-US" smtClean="0"/>
            </a:fld>
            <a:endParaRPr lang="en-US" dirty="0"/>
          </a:p>
        </p:txBody>
      </p:sp>
      <p:pic>
        <p:nvPicPr>
          <p:cNvPr id="16" name="15 - Θέση περιεχομένου" descr="C:\Users\User\Desktop\ΚΟΙΝΩΝΙΚΑ ΠΑΝΤΟΠΩΛΕΙΑ.png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1798629" y="980364"/>
            <a:ext cx="8593154" cy="469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47117" y="211261"/>
            <a:ext cx="5696178" cy="4770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457056" tIns="45720" rIns="91440" bIns="0" numCol="1" anchor="ctr" anchorCtr="0" compatLnSpc="1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Κοινωνικά Παντοπωλεία</a:t>
            </a:r>
            <a:r>
              <a:rPr kumimoji="0" lang="el-GR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ΠΣΤΕ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6 - Εικόν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83140" cy="600501"/>
          </a:xfrm>
          <a:prstGeom prst="rect">
            <a:avLst/>
          </a:prstGeom>
        </p:spPr>
      </p:pic>
      <p:pic>
        <p:nvPicPr>
          <p:cNvPr id="19" name="18 - Εικόνα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5234" y="0"/>
            <a:ext cx="1990725" cy="76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19 - Εικόνα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1619" y="6238875"/>
            <a:ext cx="4067175" cy="619125"/>
          </a:xfrm>
          <a:prstGeom prst="rect">
            <a:avLst/>
          </a:prstGeom>
        </p:spPr>
      </p:pic>
      <p:pic>
        <p:nvPicPr>
          <p:cNvPr id="22" name="21 - Εικόνα" descr="Αρχική"/>
          <p:cNvPicPr/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8" b="-3653"/>
          <a:stretch>
            <a:fillRect/>
          </a:stretch>
        </p:blipFill>
        <p:spPr bwMode="auto">
          <a:xfrm>
            <a:off x="9587890" y="6477000"/>
            <a:ext cx="26025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828800" y="5769120"/>
            <a:ext cx="8532813" cy="3067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ικόνα 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 Κοινωνικά Παντοπωλεία Περιφέρειας Στερεάς Ελλάδας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(Πηγή: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socialsterea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</a:t>
            </a:r>
            <a:r>
              <a:rPr kumimoji="0" lang="el-G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LOAD">
  <a:themeElements>
    <a:clrScheme name="PL Styleguide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PRESENTATIONLOAD">
  <a:themeElements>
    <a:clrScheme name="PL Styleguide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PRESENTATIONLOAD">
  <a:themeElements>
    <a:clrScheme name="PL Styleguide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8793</Words>
  <Application>WPS Presentation</Application>
  <PresentationFormat>Προσαρμογή</PresentationFormat>
  <Paragraphs>396</Paragraphs>
  <Slides>25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25</vt:i4>
      </vt:variant>
    </vt:vector>
  </HeadingPairs>
  <TitlesOfParts>
    <vt:vector size="46" baseType="lpstr">
      <vt:lpstr>Arial</vt:lpstr>
      <vt:lpstr>SimSun</vt:lpstr>
      <vt:lpstr>Wingdings</vt:lpstr>
      <vt:lpstr>Calibri Light</vt:lpstr>
      <vt:lpstr>Symbol</vt:lpstr>
      <vt:lpstr>Bebas Neue</vt:lpstr>
      <vt:lpstr>Calibri</vt:lpstr>
      <vt:lpstr>Century Gothic</vt:lpstr>
      <vt:lpstr>Times New Roman</vt:lpstr>
      <vt:lpstr>Microsoft YaHei</vt:lpstr>
      <vt:lpstr>Arial Unicode MS</vt:lpstr>
      <vt:lpstr>Calibri</vt:lpstr>
      <vt:lpstr>Times New Roman</vt:lpstr>
      <vt:lpstr>MS Gothic</vt:lpstr>
      <vt:lpstr>Mistral</vt:lpstr>
      <vt:lpstr>PRESENTATIONLOAD</vt:lpstr>
      <vt:lpstr>2_PRESENTATIONLOAD</vt:lpstr>
      <vt:lpstr>1_PRESENTATIONLOAD</vt:lpstr>
      <vt:lpstr>3_PRESENTATIONLOAD</vt:lpstr>
      <vt:lpstr>4_PRESENTATIONLOAD</vt:lpstr>
      <vt:lpstr>5_PRESENTATIONLOAD</vt:lpstr>
      <vt:lpstr>PowerPoint 演示文稿</vt:lpstr>
      <vt:lpstr>PowerPoint 演示文稿</vt:lpstr>
      <vt:lpstr>     </vt:lpstr>
      <vt:lpstr>PowerPoint 演示文稿</vt:lpstr>
      <vt:lpstr>PowerPoint 演示文稿</vt:lpstr>
      <vt:lpstr>PowerPoint 演示文稿</vt:lpstr>
      <vt:lpstr>Τρόπος Λειτουργίας των Κοινωνικών Παντοπωλείων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Ευχαριστούμε</vt:lpstr>
    </vt:vector>
  </TitlesOfParts>
  <Company>PresentationLoad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PowerPoint Template</dc:title>
  <dc:creator>PresentationLoad</dc:creator>
  <dc:description>PresentationLoad.com</dc:description>
  <cp:lastModifiedBy>HP9</cp:lastModifiedBy>
  <cp:revision>1494</cp:revision>
  <dcterms:created xsi:type="dcterms:W3CDTF">2010-05-21T10:35:00Z</dcterms:created>
  <dcterms:modified xsi:type="dcterms:W3CDTF">2026-06-22T14:41:43Z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9CA332F37F8844CABEFEB5F3DD09ACEC_12</vt:lpwstr>
  </property>
  <property fmtid="{D5CDD505-2E9C-101B-9397-08002B2CF9AE}" pid="3" name="KSOProductBuildVer">
    <vt:lpwstr>1033-12.1.0.26880</vt:lpwstr>
  </property>
</Properties>
</file>